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слова-двойники в русском языке
</a:t>
            </a:r>
            <a:endParaRPr lang="en-US" sz="2679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одинаковые слова прячут разные смыслы.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слова-двойники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иногда случайно совпадают звучание и написание разных слов. Так появляются омонимы: лук, ключ, коса и другие знакомые слова, которые умеют удивлять в сказках, шутках и загадках.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омонимы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это разные слова, которые выглядят и звучат одинаково, но называют разные предметы, явления или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такое слово правильно, нужно читать не только его, но и все предложение вокруг него.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набор букв может скрывать два смысла, и здесь помогает внимательное чтение.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Коса: прическа или инструмент?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девочка заплела длинную косу, мы представляем красивую прическу. А если в поле блестит коса, это уже инструмент для травы. Одно слово — два очень разных образа, поэтому картинка рядом сразу подсказывает нужный смысл.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Ключ: от двери или из земли?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ключ открывает замок, а другой бьет из земли прохладной водой. На уроке такие примеры особенно полезны, потому что они легко запоминаются. Парные рисунки помогают увидеть, что одинаковое слово может вести к разным картинкам.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помогает понять смысл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всё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нельзя угадывать по одному виду. Нужно посмотреть на соседние слова и понять, о чем идет речь.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слова про дверь, замок или воду, они помогают выбрать правильное значение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смысл точнее любой догадки. Так слово сразу становится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омоним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самому предложению и соседним словам.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многозначные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омонимов значения совсем не связаны между собой: это как будто два разных слова в одной оболочке.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смыслы похожи и соединены общей идеей, поэтому их легче объяснить вместе.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«лист» в школьной практике часто помогает увидеть разницу между омонимами и многозначностью.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пары омонимов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на тарелке и лук в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картинке лук лежит на кухне рядом с овощами, а в другой — герой натягивает лук для стрельбы. Такие пары особенно веселят детей, потому что одно слово ведет сразу к двум разным историям. Их легко запомнить с помощью рисунков.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для письма и ручка у чашки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Ручкой можно писать в тетради, а ручка у чашки помогает ее держать. Если рядом нарисовать школьника и чашку, разница станет совсем ясной. Такие смешные сравнения превращают повторение в игру и помогают запомнить слово без скуки.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6012" y="1592249"/>
            <a:ext cx="71325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49962" y="1627229"/>
            <a:ext cx="1101300" cy="8810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словарь омонимов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показывает, что одно и то же слово может означать разные вещи. Это помогает выбрать верный смысл в тексте.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похожие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есть примеры, которые помогают отличить омонимы от слов, похожих только внешне. Ошибок становится меньше.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читать точнее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особенно полезен на уроках чтения, письма и родного языка, где важно понимать каждое слово без догадок.
</a:t>
            </a:r>
            <a:endParaRPr lang="en-US" sz="11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словарная статья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сначала пишут само слово, а потом объясняют его значение или несколько значений понятными словами.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омонимов разные смыслы могут быть записаны как отдельные статьи или как разные номера внутри одной записи.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помогают увидеть слово в деле и быстро выбрать правильный смысл.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среди частей речи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как слово употреблено в тексте. Одно и то же звучание может оказаться существительным или глаголом, поэтому важно не спешить с ответом.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задаём вопрос: что? что делать? Слово «печь» может называться предметом, а может обозначать действие. Вопрос сразу помогает заметить разницу.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проверяем, какую роль слово играет в предложении. Если форма совпадает, но часть речи и смысл разные, перед нами омонимы, а не одно слово с разными оттенками.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на грядке и лук в руках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слово «лук» может запутать с первой строчки. Ребёнок представляет овощ, а потом вдруг замечает стрелу и тетиву. Так одно слово рождает сразу два образа и делает ответ неожиданным.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Ключ, который то открывает, то бежит из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ищет ключ от сундука, а рядом в лесу звенит родник-ключ. Одинаковое слово ведёт к разным картинкам, и читатель улыбается, когда понимает, как смысл меняется без предупреждения.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прячутся в загадках и сказках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омонимы иногда путают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сбивают с толку, потому что звучат и пишутся одинаково. Если читать слишком быстро, легко выбрать не тот смысл и представить совсем не то, о чём говорит текст.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появляется там, где рядом мало подсказок. Когда вокруг слова нет других ясных слов, нужно внимательнее посмотреть на предложение и спросить себя: что здесь имеется в виду?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спокойная проверка двух значений. Если оба варианта подходят по форме, но только один подходит по смыслу, тогда ответ найден правильно и без лишней путаницы.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6804" y="1584846"/>
            <a:ext cx="409492" cy="4679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Слова-двойники в школьных текстах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 и книгах это слово может означать предмет для замка или источник воды. По соседним словам сразу видно, о каком ключе идёт речь.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может быть частью дерева, а может быть листом бумаги. В учебных заданиях это слово часто помогает потренировать внимательность и не перепутать смысл.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бывает домом-крепостью, а бывает устройством на двери или в портфеле. Одно слово, а картинки совсем разные, и это очень удобно для загадок.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может быть предметом для письма или частью чашки, сумки и двери. Такие примеры часто встречаются в школьной речи и легко запоминаются по рисунку.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на омоним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понять, совпадает ли форма слова, но различается ли его смысл.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чтении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не одно слово, а всё предложение целиком. Тогда становятся понятны подсказки: кто действует, что происходит и о каком предмете идёт речь. Спешка здесь мешает больше всего.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всё ещё неясен, посмотрите на иллюстрацию или задайте вопросы к слову. Картинка и простые вопросы помогают выбрать верное значение и сразу убрать путаницу.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словами-двойниками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загадка может намекать сразу на два ответа, если в ней спрятан омоним. Это заставляет думать внимательнее и искать подсказку в самом тексте.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интересно сравнивать два коротких предложения с одним словом. В первом оно значит одно, а во втором — совсем другое, и разница быстро становится заметной.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ребусах омонимы помогают прятать ответ за знакомой формой слова. Ребёнок разгадывает смысл по частям и учится замечать неожиданные языковые повороты.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игры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тренируют память, внимание и новые слова. Когда ученик сам находит два смысла, язык запоминается легче и становится гораздо интереснее.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 путать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совпадают по звучанию и написанию, но обозначают разные, не связанные между собой предметы, действия или явления. В этом их главное отличие.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путать омонимы с многозначными словами. У многозначного слова значения обычно родственны и как будто соединены одной смысловой ниточкой.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по звучанию слово тоже не всегда омоним. Иногда оно просто напоминает другое слово, но имеет своё собственное написание или смысл.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лучше открыть словарь и проверить значение. Словарь помогает ответить точно и не принять похожие слова за омонимы.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и запоминаем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 предложении, рядом всегда есть подсказки. Они помогают понять, о каком предмете или действии идёт речь. Поэтому омоним перестаёт казаться загадкой.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проверяет догадку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омонимов нужен, чтобы быстро найти оба значения и не перепутать их. Он полезен на уроках, в чтении и в играх со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слова-двойники, которые стоит знать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и пишутся одинаково, но смысл у них разный. Если внимательно читать предложение и заглядывать в словарь, можно легко выбрать нужное значение и избежать путаницы.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2026-05-21T12:19:12Z</dcterms:created>
  <dcterms:modified xsi:type="dcterms:W3CDTF">2026-05-21T12:19:12Z</dcterms:modified>
</cp:coreProperties>
</file>