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зверей: основные темы и значение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представлены тысячами видов, обитающих по всему миру.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ключевые особенности млекопитающих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200 миллионов лет назад от древних рептилий. Их отличают шерсть, теплокровность, молочное вскармливание и четырёхкамерное сердце, что позволило освоить разнообразные среды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биологические признаки млекопитающих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 терморегуляция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покрывает тело млекопитающих, помогая поддерживать постоянную температуру. Она защищает от холода и перегрева, обеспечивая выживание в разных условиях.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организма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обеспечивает эффективное кровообращение, а развитый мозг отвечает за сложное поведение и приспособление к внешней среде.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железы и вскармливание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млекопитающих развиты молочные железы, которые позволяют самкам кормить детёнышей молоком — важный фактор выживания и развития потомства.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отрядов млекопитающих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включают хищников с острыми зубами и когтями, обладающих охотничьими навыками и развитым интеллектом.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выделяются хватательными руками и большими мозгами, характеризуются социальной организацией и сложным поведением.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грызунов — крупнейший по численности, насчитывает свыше 2000 видов с характерными резцами для грызения.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и ластоногие адаптированы к водной среде, имеют обтекаемую форму тела и специальные плавательные органы.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отличия по строению и образу жизни трёх ключевых отрядов млекопитающих.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млекопитающих: сравнительный обзор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зубов и конечностей отражает адаптацию отрядов к различным экологическим нишам.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млекопитающие и их приспособления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саванн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Слоны, носороги и жирафы — крупнейшие наземные млекопитающие, отличающиеся мощным телосложением и адаптациями к жаркому климату саванн.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пустынь и степей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антилопы и зайцы, приспособились к жизни в жарких и сухих условиях благодаря особенностям шерсти и способностям к быстрому бегу.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растительноядные лесов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Медведи, лоси и олени населяют лесные и горные зоны, используя мех и крепкие конечности для передвижения и защиты.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млекопитающие: адаптации и образ жизни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имеют обтекаемое тело и мощные плавники для быстрых движений в воде и охоты на рыбу и планктон.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обладают подкожным жиром и перепончатыми лапами, что помогает им сохранять тепло и передвигаться в морской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встречаются в морях и океанах, а некоторые обитают и в пресных водах, что подтверждает широкий спектр адаптаций.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Особенные звери: экзотика и редкие виды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млекопитающие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 ехидна — уникальные представители, которые откладывают яйца, сохраняя при этом характерные признаки млекопитающих, включая молочное вскармливание.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 эхолокация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используют эхолокацию для ориентирования в темноте, что делает их одними из самых необычных и приспособленных млекопитающих.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Броненосцы — защитники природы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небольшие зверьки покрыты защитным панцирем, что помогает им выживать в опасных условиях и избегать хищников.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зоны демонстрируют наибольшее разнообразие из-за богатства среды и климата, что поддерживает множество видов.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млекопитающих по континентам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экватору, тем выше видовое богатство млекопитающих, особенно в Южной Америке и Африке.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Грызуны: самый многочисленный отряд млекопитающих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насчитывают более 2000 видов, что делает их крупнейшей группой млекопитающих по численности и распространению.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особенность — острые и постоянно растущие резцы, позволяющие успешно грызть разнообразные материалы.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экосистемах, участвуя в почвообразовании и распространяя семена растений.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включают мышей, крыс, белок, бобров и капибар, разнообразных по среде обитания и образу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звери: особенности и значение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Мощь и охотничьи способности львов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Львы, как крупные хищники, обладают мощными мышцами и острыми зубами, что позволяет им успешно охотиться на крупных травоядных. Их совместное действие в прайде помогает эффективно регулировать популяцию добычи.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Волки: социальные охотники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охотятся стаями, координируя атаки и используя развитое обоняние и слух. Это позволяет им успешно ловить быстро движущуюся добычу и поддерживать экологический баланс.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тигров в экосистемах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Тигры благодаря своему остроумию и силе контролируют численность травоядных, предотвращая перенаселение. Их острое зрение и слух помогают обнаружить добычу даже в густой растительности.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группы по рациону: травоядные, хищные и всеядные. Представлены ключевые виды и корреляция с анатомией зубов и пищеварительной системы.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у млекопитающих и их особенности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питания напрямую влияет на строение зубов и пристрастия к пищевым ресурсам у различных групп млекопитающих.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млекопитающих по типу питания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основаны на биологическом анализе пищевых привычек и анатомии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 у зверей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млекопитающих рождают живых детёнышей и кормят их молоком, что обеспечивает им необходимое питание и защиту в первые месяцы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часто создают убежища — норы, гнёзда или логова, где потомство защищено от хищников и неблагоприятных условий.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виды проявляют коллективную заботу, например, слоны и львы обеспечивают охрану и обучение молодых особей в группе.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млекопитающих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Стада слонов: семья и поддержка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образуют прочные стада, где старшие особи заботятся о молодых, обучая их жизненно важным навыкам. Такое сообщество усиливает выживаемость каждого члена и сохраняет традиции.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и сложные социальные структуры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создают группы с иерархией, включающей заботу о потомстве и коммуникацию. Это способствует развитию социальных навыков и облегчает обмен информацией между членами.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Волчьи стаи — организованная охота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живут в стаях со строгой иерархией, что позволяет эффективно координировать охоту и защищать территорию. Такой социальный порядок гарантирует выживание и успешное размножение.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млекопитающих в природе и экосистемах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активно распространяют семена растений, способствуя возобновлению и разнообразию флоры в экосистемах.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как бизоны и слоны, воздействуют на ландшафт, формируя среды обитания и создавая жизненное пространство для многих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популяции травоядных, предотвращая переедание растительности и поддерживая баланс биоценозов.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50 лет численность многих ключевых видов резко сократилась вследствие браконьерства и утраты среды обитания.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млекопитающих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данные требуют активных мер по сохранению и восстановлению популяций для предотвращения полного исчезновения этих видов.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2024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человека: конфликты и сосуществование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потеря среды обитания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вырубка лесов ведут к сокращению природных территорий, что заставляет зверей искать новые места обитания, часто приближаясь к людям и вызывая конфликты.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меры сохранения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заповедники, внедряются программы по адаптации животных и просвещению населения, что способствует мирному сосуществованию человека и зверей.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из-за домашнего скота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волки и медведи, иногда нападают на домашних животных, создавая напряжённость между фермерами и дикой природой, требующую специальных мер защиты.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численности млекопитающих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Вводятся строгие законодательные меры против браконьерства, поддерживаемые международными соглашениями и контролем.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программы разведения в неволе и последующего возвращения в дикую природу для восстановления популяций.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специализированные заповедники и национальные парки, обеспечивающие безопасные условия для жизни и размножения редких видов.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кампании привлекают общество, особенно молодёжь, к проблемам сохранения природы и стимулируют экологическую 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разнообразия зверей для будущих поколений
</a:t>
            </a:r>
            <a:endParaRPr lang="en-US" sz="3094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биологического разнообразия млекопитающих — залог здоровья экосистем и устойчивости планеты. Формирование экологического сознания у молодёжи поможет обеспечить заботу о природе в будущем.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2026-05-08T00:58:05Z</dcterms:created>
  <dcterms:modified xsi:type="dcterms:W3CDTF">2026-05-08T00:58:05Z</dcterms:modified>
</cp:coreProperties>
</file>