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взлёт и спад революции: ключевые темы урока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причины, этапы и последствия Французской революции XVIII века.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революций в истории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— резкое изменение власти и общества, вызванное кризисами и новыми идеями. Примеры включают Францию 1789 года, Россию 1917 и Китай 1949. Изучение их взлёта и спада помогает понять, как происходят важные перемены.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этапа развития революции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ход революций на примере исторических событий
</a:t>
            </a:r>
            <a:endParaRPr lang="en-US" sz="11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 социальные предпосылки революций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кризис и нищета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 урожая и рост цен приводили к недовольству народа. В Франции в 1787–1789 годах цены на хлеб резко выросли, что вызвало массовое недовольство.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платил только третий сословий, а привилегированные классы освобождались. Это создавало сильное напряжение и желание перемен.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Монархическая диктатура и отсутствие прав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свобод и политического участия делало людей беззащитными перед властью короля, что усиливало протестные настроения.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революционных идей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XVIII века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распространяют идеи свободы, равенства и прав личности, вдохновляя на перемены.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прав человека (1789)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документ провозглашает основные права и свободы, задавая реформаторский курс.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и дискуссии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Листовки и трактаты распространяются массами, вызывая обсуждения и объединяя сторонников.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рост революционных лозунгов (1917)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лозунг «Вся власть Советам!» становится символом массовой поддержки перемен.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ключевых фигур и символов революции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Депутаты Национального собрания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буржуазии провозгlašали реформы и создали первую конституцию Франции, став политическими лидерами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Якобинцы и жирондисты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клубы, отстаивавшие разные взгляды, влияли на ход событий и направление революции.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Уличные вожди и 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Фигуры, как Робеспьер и Дантон, и символы, включая Бастилию и Марию-Антуанетту, стали знаками перемен и борьбы.
</a:t>
            </a:r>
            <a:endParaRPr lang="en-US" sz="10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Бастилии стал важной победой, подтверждающей силу народа и начало коренных перемен.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Французской революции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июля 1789 года
</a:t>
            </a:r>
            <a:endParaRPr lang="en-US" sz="6441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взятия Бастилии, символ начала борьбы за свободу и справедливость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 внешние вызовы революции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семья пыталась бежать, что вызвало подозрения и раскол в обществе. Зарубежные монархии создавали коалиции для подавления революции.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страны ожесточалась борьба между жирондистами и якобинцами. Армия играла ключевую роль в политической борьбе и укреплении власти.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радикализации и период Террора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Революционное правительство проводило массовые репрессии против оппозиции. Казнь короля укрепила власть радикалов.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Закрывались оппозиционные издания, усиливалась слежка. Экономика страдала из-за строгого контроля цен и мобилизации в армию.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Директория: попытки стабилизации после Террора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роли армии стало ответом на внутренние угрозы и попыткой сохранить порядок в стране.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усталость от бесконечной борьбы и перемен вызывала снижение поддержки революционных идеалов.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Начались экономические реформы, направленные на улучшение финансовой ситуации, но кризис продолжал сказываться.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мятежи и коррупция ослабляли власть, что в итоге подготовило почву для прихода к власти Наполеона.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Перелом: приход Наполеона и завершение революции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переворота 18 брюмера 1799 года Наполеон Бонапарт пришёл к власти, завершив этап революционных преобразований и положив начало военной диктатуре во Франции.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правление ознаменовалось укреплением власти, реформами в экономике и судебной системе, что создало базу для формирования Французской империи и ожидания стабильности обществом.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революции для Франции и Европы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произошёл упорный разрыв с сословной системой, установление гражданских прав и развитие новых образовательных структур, что коренным образом изменило общественный строй.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свободы, равенства и братства, возникшие во время революции, вдохнули чувство национального освобождения и побудили к реформам во множестве европейских стран.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Принятые законы, такие как Французский гражданский кодекс, оказали сильное влияние на формирование правовых систем в Европе и сохранили значимость вплоть до современности.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633054"/>
            <a:ext cx="4873500" cy="220024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революция в цифрах и фактах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статистические данные, отражающие масштаб и последствия революции за 1789–1799 годы.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казней и арестов демонстрирует жесткость периода Террора, а экономические меры свидетельствуют о сложностях стабилизации после революции.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и исследования Французской революции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25" y="1809190"/>
            <a:ext cx="249900" cy="1999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6775" y="1798083"/>
            <a:ext cx="249900" cy="2221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влияние Французской революции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Идеалы свободы и 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принципы легли в основу современных конституций, определяя права человека и гражданина во многих странах мира.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 для демократических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Французской революции мотивировали революционные и национально-освободительные движения в Европе и Америке в XIX веке.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Юридические реформы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Гражданского кодекса повлияло на формирование правовых систем, закрепив новые нормы и стандарты в законодательстве многих стран.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Французской и Октябрьской революций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сходства и различия между двумя значимыми революциями, оказавшими влияние на ход мировой истории.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революции характеризовались радикальными изменениями и нестабильностью, но имели разные социально-политические цели и последствия.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революций: учебные материалы и исследования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революции завершаются новым порядком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новому порядку связан с усталостью общества от конфликтов и ожиданием стабильности после периодов хаоса и насилия, что приводит к появлению авторитарных лидеров.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Радикальные лидеры часто сменяются фигурами с более жесткой властью, стремящимися к контролю и упорядочиванию общества, как Наполеон во Франции или Ленин в России.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власти не всегда оправдывают надежды общества, часто устанавливая режимы, отличающиеся от изначальных революционных идеалов и обещаний.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революции на общество и судьбы людей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разрушает существующие институты и устои, создавая пространство для формирования новых ценностей и социальных структур.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Взлёт революционного движения сопровождается повышенной активностью и энтузиазмом широких масс населения к участию в политике и обществе.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Спад революции нередко связан с разочарованиями, утратами и страхами, что отражается на жизни многих семей и социальном климате.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трудности, для многих талантливых и активных людей открываются новые возможности и перспективы, изменяющие их судьбы.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связывают спад революций с внутренними раздорами, экономической нестабильностью и давлением со стороны внешних сил, что подрывает единство и силу движения.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труды по истории революций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«Революция пожирает своих детей»
</a:t>
            </a:r>
            <a:endParaRPr lang="en-US" sz="429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Данное выражение отражает частое взаимоуничтожение радикальных лидеров внутри революционных движений.
</a:t>
            </a:r>
            <a:endParaRPr lang="en-US" sz="228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учат нас революции: основные выводы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Спад наступает из-за сложностей управления, внутренних конфликтов и усталости населения, что ведёт к смене лидеров и новым формам власти.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этих закономерностей помогает современным обществам осознавать природу перемен и предсказывать возможные последствия социальных потрясений.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Взлёт революций определяется энтузиазмом и коллективной надеждой на перемены, побуждающей общество действовать радикально.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взлёта и спада революций для современности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этапов революций помогает понять динамику социальных изменений и сложности перехода к новым формам власти в современном мире, что важно для анализа текущих событий.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2026-05-10T17:42:27Z</dcterms:created>
  <dcterms:modified xsi:type="dcterms:W3CDTF">2026-05-10T17:42:27Z</dcterms:modified>
</cp:coreProperties>
</file>