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печатная азбука: маленькая книга, большое открытие
</a:t>
            </a:r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книга, с которой начиналось большое путешествие к чтению.
</a:t>
            </a:r>
            <a:endParaRPr lang="en-US" sz="185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печатных книг ещё не было, тексты переписывали от руки. Это было долго, трудно и дорого. Поэтому учебные книги встречались редко, а появление печати сделало буквы одинаковыми и доступными для школ.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до печати: когда каждую страницу писали вручную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Фёдоров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Фёдоров вошёл в историю как первый русский книгопечатник. Он освоил новое для Руси дело — печать книг, а не их переписывание.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во Львове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Москвы Фёдоров продолжил труд во Львове. Там он смог подготовить учебную книгу, которая помогала детям делать первые шаги в чтении.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1574 год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Львове в 1574 году была напечатана азбука. Она стала одной из самых известных учебных книг своего времени и учила чтению по печатному тексту.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первая печатная азбука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и удобная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была небольшой, чтобы её было удобно держать в руках и брать на уроки. В ней не было ничего лишнего, потому что книга должна была помогать учиться, а не только украшать полку.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Простая, но важная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были крупные буквы, слоги и короткие тексты. Украшений было немного. Зато старинный шрифт сразу показывал: перед нами настоящая учебная книга из далёкого прошлого.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выглядела старая азбука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знакомились с буквами алфавита. Они смотрели, как каждая буква выглядит, и учились узнавать её в печатном тексте без путаницы.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азбуках были молитвы и короткие наставления. Они не только учили читать, но и помогали запоминать полезные тексты. Книга работала как первый школьный помощник.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шли слоги и простые слова. Это помогало соединять буквы в звуки, а звуки — в слова. Так чтение становилось не загадкой, а понятным шагом за шагом делом.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внутри азбуки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первой буквы до чтения короткого текста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учились по азбуке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594654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594654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363412"/>
            <a:ext cx="364200" cy="2913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первая азбука была важной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печатная книга могла служить многим ученикам. Её можно было использовать в школе и дома, не переписывая заново каждую страницу.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Доступнее для учёбы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текст выглядел одинаково на всех страницах. Это помогало детям не путаться и быстрее запоминать, как выглядят буквы и слоги.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Учителю было проще объяснять материал, когда у всех учеников была похожая книга. Уроки становились более ясными, спокойными и последовательными.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для школы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страница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мастер складывал в форму отдельные буквы. Потом на них наносили краску и прижимали бумагу прессом. Так получалась одна аккуратная страница, похожая на остальные.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Фёдоров работал не быстро, но очень точно. Ему нужно было следить за набором, ровностью строк и качеством печати, чтобы каждая буква читалась ясно и уверенно.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и работа книгопечатника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рукописных книгах буквы часто выглядели по-разному. Каждый писец писал своим почерком, поэтому ребёнку было труднее быстро узнавать знакомые знаки.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стоили дорого и встречались редко. Не у каждого ученика была возможность подержать книгу в руках, а без неё учиться читать гораздо сложнее.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азбука сделала буквы более одинаковыми и понятными. Начинающим читателям стало проще сравнивать знаки и постепенно переходить от одной буквы к другой.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буквы раньше учить было трудно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Ивана Фёдорова была напечатана во Львове в 1574 году. Это одно из самых известных учебных изданий XVI века и важная книга для истории чтения.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Львовское издание 1574 года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связана с началом печатного обучения на русских землях. Благодаря ей дети могли учиться по книге, а не только на слух или по рукописным спискам.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это редкий памятник книги и культуры. Он напоминает, как одна небольшая азбука помогла сделать первый шаг к школьному чтению.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буквы и современные буквы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уже не встретишь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старой азбуке можно заметить знаки, которых больше нет в обычном письме. Рядом с ними современные буквы выглядят привычнее, но когда-то весь алфавит был совсем другим. Такое сравнение помогает увидеть, как письмо менялось вместе с языком.
</a:t>
            </a:r>
            <a:endParaRPr lang="en-US" sz="958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Шрифт, похожий на аккуратную рукопись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страницы печатали особым шрифтом: он был строгим, ровным и очень нарядным. Линии букв напоминали старательное письмо ученика, только без клякс и спешки. Поэтому старая азбука выглядит одновременно и книжной, и торжественной.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0800" y="14561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 буквами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показывал алфавит, а дети всматривались в каждую букву. Так начиналось самое важное — узнавать знаки и запоминать их форму.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1288950" y="2648400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слогов и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ученики переходили к слогам, а затем к простым словам. Здесь уже приходилось соединять буквы, словно собирать маленький языковой конструктор.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1877125" y="38875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и чтение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и слоги становились знакомыми, дети читали небольшие тексты вслух. Это помогало тренировать память, произношение и уверенность.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азбука помогала школьным урокам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печатная азбука проходила путь от набора букв до первых школьных упражнений.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книги от мастера к ученику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Печатных книг в XVI веке выпускали немного, поэтому каждая азбука была почти как редкая находка. Их часто использовали долго и аккуратно, но не всегда берегли как музейный предмет.
</a:t>
            </a:r>
            <a:endParaRPr lang="en-US" sz="1082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экземпляры просто не дожили до наших дней. Поэтому уцелевшие азбуки сегодня особенно ценны: они помогают узнать, как выглядели первые учебные книги и как по ним учились дети.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быстро портилась от влаги, грязи и частого перелистывания. Если книга намокала или рвалась, восстановить её было очень трудно, почти как собрать рассыпавшийся пазл.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первые азбуки сохранились редко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 музейной тишине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азбука выглядит не просто как учебник, а как редкая драгоценность. На полке музея она кажется очень маленькой, но рядом с ней легко представить целую эпоху. Каждая страница хранит следы мастерства и терпения печатника.
</a:t>
            </a:r>
            <a:endParaRPr lang="en-US" sz="1051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где видно заботу о читателе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рассмотреть книгу крупно, заметны ровные строки, аккуратные буквы и бережный набор. Всё в ней сделано так, чтобы учиться было удобно, а не только красиво. Даже простая обложка выглядит как часть большой истории.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как памятник истории и искусства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стало возможно печатать одинаковыми экземплярами, поэтому нужные учебники появлялись быстрее и в большем количестве. Это помогло школам работать увереннее и без долгого ожидания новых списков.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азбука сделала первые шаги к грамотности доступнее не только для богатых семей. Теперь учебная книга могла попасть и к тем детям, у кого раньше не было рукописного учебника.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в печатных книгах выглядели одинаково, а значит, ученикам было легче узнавать буквы и слоги. Когда форма не меняется, учиться читать становится спокойнее и понятнее.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получила удобный инструмент для занятий: одну и ту же книгу можно было использовать снова и снова. Так обучение стало более практичным, а знания начали распространяться шире.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благодаря печатным книгам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учебная книга прошла путь от рукописного текста до современных букварей.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азбука со временем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первую печатную азбуку особенно берегли и передавали как настоящую ценность.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первых печатных учебных книгах на Руси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книги не лежали без дела: их защищали от сырости и аккуратно хранили, потому что для семьи такая азбука была почти сокровищем.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первых уроках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азбука показывает, как дети учились читать много веков назад. По её страницам можно представить первые уроки, аккуратные буквы и терпеливую работу учителя.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книге, которая соединила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книга связывает прошлое и настоящее, как мостик через реку времени. Она напоминает, что даже маленький учебник может изменить очень многое.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старая азбука сегодня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маленькая книга с большим значением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печатная азбука стала началом большой перемены в обучении. Она помогла детям учиться читать, а школе — работать удобнее, быстрее и увереннее.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2026-05-21T09:20:12Z</dcterms:created>
  <dcterms:modified xsi:type="dcterms:W3CDTF">2026-05-21T09:20:12Z</dcterms:modified>
</cp:coreProperties>
</file>