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4175" y="529650"/>
            <a:ext cx="77196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Абрамович Кассиль: писатель, который понимал школьников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Кассиль писал о школе, дружбе, спорте и честности — так, как это видят дети и подростки.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Лев Кассиль и почему его читают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Кассиль родился в 1905 году в Покровской слободе Саратовской губернии, ныне — Энгельс. Он рос в эпоху революции, Гражданской войны и обновления школы, а потому в книгах так важны судьбы обычных ребят и подростков.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1905: рождение и домашняя атмосфера
</a:t>
            </a:r>
            <a:pPr algn="l" indent="0" marL="0">
              <a:lnSpc>
                <a:spcPct val="130040"/>
              </a:lnSpc>
              <a:buNone/>
            </a:pPr>
            <a:r>
              <a:rPr lang="en-US" sz="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Кассиль родился в семье, где уважали знания: отец работал врачом, а мать — учительницей музыки. Это помогло ему рано почувствовать ценность труда и внимательного отношения к людям.
</a:t>
            </a:r>
            <a:endParaRPr lang="en-US" sz="1332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интересы: чтение, рисунки, техника
</a:t>
            </a:r>
            <a:pPr algn="l" indent="0" marL="0">
              <a:lnSpc>
                <a:spcPct val="130040"/>
              </a:lnSpc>
              <a:buNone/>
            </a:pPr>
            <a:r>
              <a:rPr lang="en-US" sz="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он много читал и рисовал, увлекался техникой и умел превращать наблюдения в истории. Эти привычки позже помогли ему создавать понятные школьникам сюжеты и ярких героев.
</a:t>
            </a:r>
            <a:endParaRPr lang="en-US" sz="1338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двор: первые наблюдения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впечатления, игры во дворе и разговоры взрослых и детей стали его будущим материалом. Он учился замечать характеры, споры и поступки — то, из чего рождаются книги.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писателя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шаги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Москве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Кассиль учился в Москве: сначала на физико-математическом факультете, а затем занялся журналистикой. Такой поворот помог ему соединить интерес к точности с интересом к жизни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 журналистику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Работая в газетах и журналах, он писал очерки, заметки и репортажи. Журналистская привычка замечать детали сделала его тексты живыми, правдоподобными и «слышными» по голосу героев.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660332"/>
            <a:ext cx="4332300" cy="23891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произведения Льва Кассиля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Кассиля узнают по теме и по тому, как в них показаны школа, дружба и ответственность.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книгах герой учится быть честным, смелым и добрым — через события, где приходится выбирать поступок.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библиографическим сведениям из школьных изданий произведений Кассиля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«Кондуит и Швамбрания» — книга о детстве и фантазии
</a:t>
            </a:r>
            <a:endParaRPr lang="en-US" sz="2253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опирается на воспоминания самого писателя о школьных годах. В ней реальные события переплетаются с выдумкой, и от этого мир становится особенно правдоподобным и близким.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Швамбрания появляется как символ детской мечты. Она помогает понять: воображение у ребёнка не «просто игра», а способ осмыслить школу и окружение.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повесть, видно, как ребёнок учится ориентироваться в мире через наблюдение и разговоры. Фантазия здесь работает вместе с внимательностью, а не вместо неё.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произведений Льва Кассиля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сумме три темы — дружба, школа и взросление — составляют больше половины. Это объясняет, почему книги так легко «узнаются» школьниками.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доля дружбы и школьного взросления, тем сильнее ощущается воспитательный смысл: герои учатся ответственности через отношения и выбор.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тем заданы в исходном описании: 30/25/20/15/10.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Кассиль и книги о спорте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книги особенно цепляют, потому что в спорте понятны ставки. Человек проявляет себя в момент выбора: помочь другому, признать ошибку или собраться после поражения.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истории у Кассиля помогают понять: победа зависит не только от удачи. Важны труд, подготовка и ответственность перед товарищами и правилами.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«Вратаре Республики» спорт показан как школа дисциплины. Героям приходится отвечать за команду, держать слово и не сдаваться, даже когда игра складывается непросто.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Кассиль любил футбол и хоккей, поэтому спортивные события у него получаются не «на фоне», а в центре сюжета. Через матч видно, как подростки учатся действовать вместе.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Кассиль во время Великой Отечественной войны работал корреспондентом и ездил на фронт. Он видел, как люди держатся на передовой, и слушал их истории. Эти встречи помогали понять чувства солдат и подростков — без лишних украшений.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глазами корреспондента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его наблюдений были судьбы ребят, которые помогали в тылу и в опасных местах, где требовалась смелость. В разговоре с ними становилось ясно, как формируется ответственность. Так военные книги Кассиля получались достоверными и сильными по эмоциям.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 тылу и на передовой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 в жизни писателя
</a:t>
            </a:r>
            <a:endParaRPr lang="en-US" sz="245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рождались военные произведения Кассиля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Фронтовые поездки, встречи и записи наблюдений превращались в литературные тексты для детей и подростков.
</a:t>
            </a:r>
            <a:endParaRPr lang="en-US" sz="1199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88914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1943" y="3527269"/>
            <a:ext cx="339413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герои Кассиля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 ответственность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у Кассиля почти всегда стоит перед выбором: помочь товарищу, сказать правду или промолчать. Решение видно по поступку, а не по словам, и именно так растёт характер героя.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Споры, диалоги и юмор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часто спорят и уточняют детали в разговорах, иногда ошибаются и тут же исправляются. В диалогах слышна живость: юмор помогает разрядить напряжение и говорить честно.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на своих ошибках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книгах не отменяют дружбу и уважение: через них герои учатся. Они наблюдают, делают выводы и пробуют иначе, будто прямо проходят школьный путь роста.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 трудный момент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у Кассиля — это не громкие слова, а действие в сложной ситуации. Герой отвечает за последствия, защищает слабого и показывает, что поддержка важнее одиночной победы.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87421"/>
            <a:ext cx="4332300" cy="17138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писателя и значение его книг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в судьбе Льва Кассиля показывают, как его творчество становилось частью школьного и семейного чтения.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таблицы видно: признание пришло ещё при жизни, а после смерти книги закрепились в школьной практике и сохраняют актуальность.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 указанного перечня событий (биографический справочник, школьные материалы).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Льва Кассиля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Кассиль писал простым и точным языком, без лишних украшений. Благодаря этому книги читаются легко и быстро, а смысл остаётся ясным даже после одного урока.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много диалогов, юмора и наглядных деталей: жесты, интонации, смешные совпадения. Такие элементы делают героев узнаваемыми и живыми, как в классе.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умел соединять приключение с серьёзным разговором. Важно и то, что он уважает внутренний мир ребёнка: эмоции не высмеиваются, а понимаются и обсуждаются.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Кассиля интересны современным школьникам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привлекают персонажи и сюжет: школьники быстрее включаются в чтение, когда понимают мотивацию героев и следят за их решениями.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 приоритет динамики и узнаваемости: когда есть живые характеры и понятные школьные ситуации, темы остаются интересными даже спустя годы.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данных для диаграммы: заданные значения из описания (столбчатая диаграмма тем).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писателя с Саратовской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Кассиль сохранял связь с родным Поволжьем всю жизнь. Детские впечатления из Покровской слободы становились для него опорой: возвращались в воспоминаниях, образах и сюжетных наблюдениях.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Энгельс и Саратов важны не только как точки на карте, но и как среда, где он учился смотреть на людей внимательно. Эта привычка поддерживает реалистичность его школьных и жизненных сцен.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0300" y="243200"/>
            <a:ext cx="8484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Кассиль в школьном чтении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568475" y="1775323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литературы
</a:t>
            </a:r>
            <a:pPr algn="l" indent="0" marL="0">
              <a:lnSpc>
                <a:spcPct val="130040"/>
              </a:lnSpc>
              <a:buNone/>
            </a:pPr>
            <a:r>
              <a:rPr lang="en-US" sz="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Кассиля подходят для обсуждения дружбы, честности, ответственности и выбора. Они помогают говорить о поступках и последствиях — так, как это происходит в реальной школьной жизни.
</a:t>
            </a:r>
            <a:endParaRPr lang="en-US" sz="1289" dirty="0"/>
          </a:p>
        </p:txBody>
      </p:sp>
      <p:sp>
        <p:nvSpPr>
          <p:cNvPr id="10" name="Text 3"/>
          <p:cNvSpPr txBox="1"/>
          <p:nvPr/>
        </p:nvSpPr>
        <p:spPr>
          <a:xfrm>
            <a:off x="422600" y="2798800"/>
            <a:ext cx="3174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историей
</a:t>
            </a:r>
            <a:pPr algn="r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связаны с историей страны, но сохраняют понятный детям фокус на чувствах и характере. Поэтому учащимся проще представить эпоху через судьбы знакомых по духу героев.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68475" y="3790720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после чтения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прочтения удобно анализировать: что хотел герой, почему сомневался и как менялся. Это поддерживает самостоятельные выводы и сравнение с собственными решениями.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темы, которые повторяются в книгах Кассиля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выстроены как цепочка смысловых переходов внутри его книг.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 год задаёт отсчёт жизни Льва Кассиля: его ранние впечатления позже превращались в истории, где юмор уживается с серьёзным разговором о справедливости.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2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
</a:t>
            </a:r>
            <a:pPr algn="ctr" indent="0" marL="0">
              <a:lnSpc>
                <a:spcPct val="120004"/>
              </a:lnSpc>
              <a:buNone/>
            </a:pPr>
            <a:r>
              <a:rPr lang="en-US" sz="1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этого года начинается биография писателя, чьи книги выросли из внимательного наблюдения за детьми и повседневностью.
</a:t>
            </a:r>
            <a:pPr algn="ctr" indent="0" marL="0">
              <a:lnSpc>
                <a:spcPct val="120004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187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Льве Абрамовиче Кассиле (1905–1970).
</a:t>
            </a:r>
            <a:endParaRPr lang="en-US" sz="326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Льва Кассиля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что его творчество постепенно расширялось: от школьного опыта и журналистики к крупным книгам для детей и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подтверждают закономерность: личные наблюдения и исторические события соединялись в понятные сюжеты, которые читают и сегодня.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хронологии: 1905–1970, включая выход «Кондуита и Швамбрании» (1928) и «Улица младшего сына» (1949).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Лев Кассиль остаётся важным писателем
</a:t>
            </a:r>
            <a:pPr algn="l" indent="0" marL="0">
              <a:lnSpc>
                <a:spcPct val="100000"/>
              </a:lnSpc>
              <a:buNone/>
            </a:pPr>
            <a:r>
              <a:rPr lang="en-US" sz="3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Кассиля доказывают: детская литература может быть одновременно увлекательной, доброй и серьёзной. Он учит дружбе, честности и смелости, уважая внутренний мир ребёнка и силу фантазии.
</a:t>
            </a:r>
            <a:endParaRPr lang="en-US" sz="359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2026-05-12T20:48:47Z</dcterms:created>
  <dcterms:modified xsi:type="dcterms:W3CDTF">2026-05-12T20:48:47Z</dcterms:modified>
</cp:coreProperties>
</file>