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9. Задачи на нахождение неизвестного по двум суммам
</a:t>
            </a:r>
            <a:endParaRPr lang="en-US" sz="2879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одно неизвестное число в двух суммах.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задачи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задачи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прячутся в историях про покупки, игрушки и школьные вещи. Важно внимательно читать условие и замечать, что в обеих суммах повторяется, а что меняется.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одно и то же неизвестное число входит сразу в две суммы. Оно может быть спрятано за одинаковой частью, которая повторяется в обеих записях.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суммы, можно увидеть, на сколько они различаются. Эта разность подсказывает, как связано неизвестное число с известными числами в условии.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решать задачу спокойно и без лишних вычислений. Сначала замечаем общее, потом сравниваем, а затем находим ответ шаг за шагом.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«неизвестное по двум суммам»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9701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7221" y="1909161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задачу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«Вместе»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подсказывает, что числа надо сложить. Оно часто показывает общую сумму двух частей, которые встречаются в условии задачи.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столько больше»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сравнить две суммы. Обычно после них нужно вычитать, потому что требуется узнать разницу между числами.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первой сумме» и «во второй сумме»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не перепутать записи. Они напоминают, какую сумму нужно читать сначала, а какую — потом, как в аккуратной математической очереди.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«Ещё»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показывает добавление нового числа. Оно помогает понять, где в задаче появляется неизвестная часть и к чему её надо прибавить.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«Было» и «стало»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 изменение. Они подсказывают, что число не просто лежит в условии, а связано с действием и результатом.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неизвестное по двум суммам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суммы записывают отдельно и внимательно рассматривают. Затем ищут, чем они отличаются. Если есть одинаковая часть, она не мешает сравнению и не сбивает с толку.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связываем разность с неизвестным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становится понятно, что показывает разность. Именно она помогает добраться до неизвестного числа. Решение идёт по шагам, как по лесенке, а не одним прыжком.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показывают, как от условия перейти к ответу без путаницы.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какая сумма больше, а какая меньше. Потом ищем число, на которое они отличаются, и связываем его с частью задачи, которая повторяется.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1: сравнение двух сумм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разница между суммами сразу заметна, решение становится короче. Не нужно угадывать: достаточно сравнить записи и понять, что именно изменилось.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удобен, когда в условии есть подсказка «на столько больше» или «на столько меньше». Она будто сама просит взять вычитание.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2: вычитание одинаковой части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Найти общее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обеих суммах находят одинаковую часть. Именно она повторяется и помогает не запутаться.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Убрать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только различающиеся части. Одинаковое число можно не учитывать, потому что оно есть в обеих записях.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Получить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остаётся нужная разность. По ней находят неизвестное число и проверяют, подходит ли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с коробками сначала сравнивают известные числа. Разность показывает, насколько одна сумма больше другой, а затем помогает найти общий неизвестный фрагмент.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разность между 18 и 12, которая помогает найти неизвестную часть задачи.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про карандаши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яблок видно, что сравнение помогает сразу увидеть различие. После этого проще понять, какое число повторяется в обеих частях задачи.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разность между 10 и 7, по которой видно, как связаны две суммы.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про яблоки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неизвестного числа подставьте его в обе суммы и посмотрите, получаются ли нужные значения. Если всё сходится, решение выбрано верно и числа не перепутаны.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одна сумма не совпала, нужно ещё раз проверить вычитание и сложение. Такая маленькая проверка часто спасает от обидной ошибки и помогает спокойно закончить задачу.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№1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только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 знакомые цифры, но торопится и не понимает, какие из них повторяются в обеих суммах.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не 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спешки сравниваются последние числа, хотя в задаче нужно смотреть на одинаковую часть и разницу между суммами.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теряется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сравнение, неизвестное число находится неверно. Поэтому сначала ищем общее, а потом уже вычитаем.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сразу пишут ответ, не проверяя его в задаче. Так легко пропустить ошибку в вычислении и получить красивый, но неверный результат.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увидеть, подходит ли найденное число к обеим суммам сразу. Если ответ не подходит, значит, решение нужно исправить до записи в тетрадь.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быть, когда числа похожи друг на друга. Тогда глаз радуется, а математика тихо подмигивает и подсовывает ловушку.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№2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действия по условию задачи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словам и числам понять, что делать сначала: сравнить суммы, вычесть одинаковую часть или найти неизвестное число.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есть краткая запись задачи, где видно, что дано и что нужно найти. Она помогает не потеряться среди чисел, как в маленьком математическом лабиринте.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записан ясно: с числом и, если нужно, с единицами измерения. Он подходит по смыслу к условию и не противоречит данным задачи.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записаны обе суммы и выполнено сравнение. При этом используется нужное действие, а не случайный пример из памяти, который вдруг очень захотел вмешаться.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решения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есть проверка. Она подтверждает, что найденное число действительно подходит к обеим суммам, а решение можно смело считать верным.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задачи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задачи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видеть связь между числами и замечать, что в тексте может скрываться одно общее неизвестное. Это полезно для точного счёта и внимательного чтения.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 терпение и аккуратность: сначала нужно сравнить, потом вычесть, а потом проверить. Именно так и тренируется математическая смекалка — без спешки, но с пользой.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23" y="4210327"/>
            <a:ext cx="239700" cy="19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751" y="3402955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6945" y="2619403"/>
            <a:ext cx="209475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197" y="1835839"/>
            <a:ext cx="239400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7865" y="1052300"/>
            <a:ext cx="17955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самостоятельной работы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столько»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подсказка обычно ведёт к сравнению и вычитанию. Она помогает найти разность между суммами и спокойно перейти к поиску неизвестного.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«Ещё»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означает прибавление неизвестной части. Если его заметить, легче понять, где в задаче спрятано одинаковое число для обеих сумм.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«Стало»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указывает на новый результат после изменения. Слово помогает увидеть, какое число появилось позже и как связаны две суммы между собой.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«Было»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показывает исходное количество. Обычно именно с него начинается рассуждение, когда нужно понять, что изменилось и что осталось одинаковым.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«Вместе»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подсказывает, что числа нужно складывать и искать общую сумму. Оно помогает быстро понять, где в задаче находится результат сложения.
</a:t>
            </a:r>
            <a:endParaRPr lang="en-US" sz="10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оформить решение в тетради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944275" y="1241775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Краткая запись
</a:t>
            </a:r>
            <a:pPr algn="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аккуратно записывают, что известно в задаче, а что нужно найти. Это помогает держать все числа в порядке.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9525" y="2012298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Две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выписывают обе суммы отдельно. Так сразу видно, какие части одинаковые, а какие отличаются.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944275" y="2843708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и поиск
</a:t>
            </a:r>
            <a:pPr algn="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находят разность и связывают её с неизвестным числом. Здесь важно не торопиться и считать внимательно.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9525" y="3670532"/>
            <a:ext cx="3370200" cy="11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записывают ответ и обязательно проверяют его подстановкой. Если всё совпало, решение можно считать готовым.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по двум суммам находят через сравнение двух выражений. Сначала замечают одинаковую часть, а потом смотрят, чем суммы отличаются друг от друга.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становится понятно, какое действие нужно выполнить. Обычно помогает вычитание, потому что оно показывает разницу и приводит к нужному числу без лишних шагов.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всегда нужна проверка. Она убеждает, что ответ подходит обеим суммам, и не позволяет хитрой ошибке спрятаться в тетради.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любит внимательных детективов!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 научились находить неизвестное по двум суммам: замечать одинаковое, сравнивать числа, выбирать действие и проверять ответ. Теперь такие задачи не страшны, а почти как маленькая загадка.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2026-05-24T10:58:38Z</dcterms:created>
  <dcterms:modified xsi:type="dcterms:W3CDTF">2026-05-24T10:58:38Z</dcterms:modified>
</cp:coreProperties>
</file>