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один из важных четырёхугольников в геометрии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 одной парой параллельных сторон и полезными свойствами.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трапецию в 8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помогает связать признаки параллельных прямых, углы и площади. На её примере удобно работать с чертежом, находить неизвестные элементы и применять формулы в практических задачах.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трапеции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 — это четырёхугольник, у которого только одна пара противоположных сторон параллельна. Именно этот признак отличает её от других четырёхугольников.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трапеции называются основаниями. Обычно одно основание изображают сверху, другое — снизу, чтобы легче было сравнивать их длины.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непараллельные стороны называют боковыми. Они могут быть равными, перпендикулярными основаниям или иметь разную длину, в зависимости от вида трапеции.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четырёхугольника равна 360°. Это свойство помогает проверять чертёж трапеции и находить неизвестные углы в задачах.
</a:t>
            </a:r>
            <a:endParaRPr lang="en-US" sz="13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трапеции на чертеже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211924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обязательно выделяют два основания трапеции. Их параллельность — основа всех дальнейших измерений, вычислений площади и доказательств свойств фигуры.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0776" y="1211913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 соединяют концы оснований. По их длинам можно определить вид трапеции, периметр фигуры и использовать дополнительные построения при решении задач.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1597" y="1211900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проводится перпендикулярно к основаниям и показывает расстояние между ними. Именно она нужна в формуле площади и помогает сравнивать трапеции.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419" y="1211925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 трапеции. Они часто используются в построениях, а в равнобедренной трапеции ещё и обладают важным свойством равенства.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240" y="1211913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помогают распознавать вид трапеции и находить неизвестные элементы. Особенно полезны смежные углы и равенство углов в равнобедренной трапеции.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370220"/>
            <a:ext cx="4452300" cy="7595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трапеций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трапеций отличаются набором характерных признаков и удобны для разных типов задач.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наиболее симметрична, прямоугольная связана с перпендикуляром, а произвольная имеет только базовый признак трапеции.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трапеций по характерным свойствам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характерных признаков, тем легче распознавать вид трапеции по чертежу и использовать её свойства в решении задач.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выделяется наибольшим числом признаков, поэтому её свойства применяются чаще всего при анализе углов и диагоналей.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трапеций из школьного курса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трапеции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прилежащие к одной боковой стороне, являются смежными. Поэтому их сумма всегда равна 180°, что удобно при поиске неизвестного угла.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у 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равнобедренной трапеции углы при каждом основании попарно равны. Это свойство помогает быстро находить второй угол, если один из них уже известен.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соседнего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один угол, соседний легко вычислить вычитанием из 180°. Такой приём часто используется в задачах без числового чертежа.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угловых свойств позволяет не только решать задачи, но и проверять, правильно ли изображена трапеция и соответствует ли чертёж условию.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неизвестные элементы трапеции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по чертежу и известным данным.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помогает быстро оценить размер фигуры без полного построения. В задачах она часто служит промежуточным шагом к нахождению площади или проверке ответа.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средней линии трапеции из школьного курса геометрии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оснований даёт длину средней линии трапеции.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трапеции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связывают основания, высоту и стороны трапеции, поэтому важно точно обозначать элементы на чертеже.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и высота — ключевые элементы: через них находят площадь, среднюю линию и часто проверяют правильность решения.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 одинаковыми боковыми сторонами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сразу узнаётся по двум равным боковым сторонам. Из-за этого её левая и правая части выглядят почти зеркально, а чертёж кажется аккуратным и уравновешенным. Именно такое равновесие делает фигуру удобной для симметричных построений.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и диагонали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такой трапеции углы при каждом основании попарно равны, а диагонали имеют одинаковую длину. Эти признаки помогают быстро распознавать фигуру на рисунке и проверять, правильно ли выполнено построение. В задачах это заметно упрощает поиск неизвестных величин.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в центре фигуры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равнобедренной трапеции проходит через середины оснований и делит фигуру на две совпадающие части. Поэтому её часто используют в узорах, архитектурных деталях и декоративных элементах, где важны точность и визуальная гармония.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равнобедренной трапеции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8773" y="1592249"/>
            <a:ext cx="83212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4887" y="1592249"/>
            <a:ext cx="4755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65674" y="1592249"/>
            <a:ext cx="106987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прямоугольной трапеции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прямоугольной трапеции есть хотя бы один прямой угол. Это удобно видеть на чертеже: одна боковая сторона образует с основанием угол 90° и сразу выделяет фигуру среди других трапеций.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совпадает со стороной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Перпендикулярная боковая сторона обычно и есть высота трапеции. Благодаря этому высоту не нужно строить отдельно, а можно сразу использовать в вычислениях площади и при разборе задач с прямыми углами.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теоремой Пифагора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 часто разбивается на прямоугольный треугольник и прямоугольник. Поэтому в задачах на ней удобно применять теорему Пифагора, чтобы находить неизвестную сторону или проверять данные чертежа.
</a:t>
            </a:r>
            <a:endParaRPr lang="en-US" sz="11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трапеции в повседневной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Трапециевидные формы заметны в самых разных предметах вокруг нас: от строительных конструкций до обычных вещей в классе и дома.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со строительством и техникой: там трапеция помогает сочетать устойчивость, удобство соединения и экономию материала.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распространённых примеров из быта, архитектуры и техники; дата не 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трапецию по заданным данным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Выбирают исходные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известно: основания, высота, боковые стороны или один из углов. От этого зависит способ построения и порядок действий.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Строят первое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откладывают отрезок нужной длины. Он станет одним из оснований и задаст исходное положение всей фигуры.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Проводят параллельную прямую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нужное расстояние проводят прямую, параллельную первому основанию. На ней откладывают второе основание и при необходимости отмечают высоту.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Завершают и проверяют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вершин проверяют параллельность оснований, длины боковых сторон и величину углов. Если данные совпадают, построение выполнено верно.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площадь трапеции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площади по известным элементам трапеции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задачах на трапецию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типичные ошибки, которые мешают получить верный ответ в задачах на трапецию.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формулами, а с невнимательным чтением чертежа и записью данных. Аккуратность здесь важнее скорости.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решении школьных задач по 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опоры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трапециевидные формы часто встречаются в крышах, опорах и элементах каркаса. Расширенное основание делает конструкцию устойчивее, а наклонные стороны помогают распределять нагрузку. Поэтому такая форма не только красива, но и практична.
</a:t>
            </a:r>
            <a:endParaRPr lang="en-US" sz="8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Мебель, сумки и 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заметна и в повседневных вещах: в силуэтах мебели, сумок и упаковки. Сужающаяся или расширяющаяся форма помогает экономить материал, удобно хранить предметы и делать их более удобными для использования и переноски.
</a:t>
            </a:r>
            <a:endParaRPr lang="en-US" sz="973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 шрифты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трапециевидные детали нужны там, где важно надёжное соединение частей и прочность под нагрузкой. Даже в элементах шрифтов встречаются такие очертания, потому что они помогают сделать буквы выразительными и легко узнаваемыми.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вокруг нас и в технике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по числу параллельных сторон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увидеть, что трапеция занимает промежуточное место между обычным четырёхугольником и параллелограммом.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трапеции уже есть одна пара параллельных сторон, но ещё нет полного набора свойств параллелограмма. Это и делает её особенной.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определениям фигур из школьного курса геометрии; дата не 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трапеции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 — это четырёхугольник только с одной парой параллельных сторон. Эти стороны называют основаниями, а две другие — боковыми сторонами.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одной боковой стороне смежные, поэтому в сумме дают 180°. Высота всегда проводится перпендикулярно к основаниям и показывает расстояние между ними.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соединяет середины боковых сторон. Она параллельна основаниям и равна полусумме их длин, поэтому помогает быстро находить нужный отрезок.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трапеций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Равнобедренная, прямоугольная и произвольная трапеции отличаются по сторонам, углам и симметрии. Эти признаки удобно использовать, чтобы узнавать фигуру на чертеже.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5696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фигура, которую важно понимать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432650" y="1313075"/>
            <a:ext cx="4278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показывает, как в одной фигуре соединяются параллельные стороны, углы, высота и площадь. Умение работать с ней помогает уверенно решать задачи, читать чертежи и замечать геометрию в окружающем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2026-05-29T03:49:11Z</dcterms:created>
  <dcterms:modified xsi:type="dcterms:W3CDTF">2026-05-29T03:49:11Z</dcterms:modified>
</cp:coreProperties>
</file>