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теоремы и обратная теорема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теоремы и проверять их истинность.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доказательствах в геометрии важно понимать, что дано, что нужно доказать и когда обратное утверждение действительно работает.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теорема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теоремы, в которой перечисляются известные данные и заданные свойства фигуры. По смыслу она отвечает на вопрос: что уже известно и с чего начинается рассуждение?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результат, который нужно получить и обосновать. Именно заключение показывает, какой новый факт должен быть установлен на основе данных условия и известных свойств.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цепочка логических шагов, соединяющая условие с заключением. В ней используют определения, аксиомы, свойства фигур и ранее изученные теоремы.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теорема записывается как утверждение вида «если A, то B». Такая форма помогает ясно увидеть направление рассуждения и не перепутать части записи.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заключение на схеме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показывает исходные данные задачи: свойства, измерения или отношения между элементами фигуры. Это отправная точка, от которой начинается доказательство.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установить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формулирует итог, который требуется получить. Оно отвечает на вопрос, к какому выводу должна привести цепочка рассуждений.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можно использовать два блока, соединённые стрелкой: слева условие, справа заключение. Такая запись помогает быстро увидеть смысл теоремы.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теоремы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рассуждений от данных к обоснованному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теорема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 условия к выводу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теорема начинается с данных и приводит к заключению. Она отвечает на вопрос, что можно утверждать, если фигура обладает заданным свойством.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четырёхугольник является прямоугольником, то его противоположные стороны параллельны. Здесь исходное свойство помогает сделать точный вывод о фигуре.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форма рассуждения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прямая теорема чаще всего встречается первой в учебнике и в задачах. Она помогает увидеть, как из известного факта получить новое утверждение.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обратная теорема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2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возникает, когда условие и заключение меняются местами. Если в прямой записи было «если A, то B», то в обратной получается «если B, то A».
</a:t>
            </a:r>
            <a:endParaRPr lang="en-US" sz="953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перестановки мы получаем уже другое утверждение, которое нельзя считать доказанным автоматически. Его нужно рассматривать отдельно, даже если оно похоже на исходное.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может оказаться истинной или ложной. Чтобы понять это, её проверяют на известных свойствах фигур и подбирают подходящий пример.
</a:t>
            </a:r>
            <a:endParaRPr lang="en-US" sz="1007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четырёхугольника противоположные стороны параллельны, то он является параллелограммом. Это уже обратная формулировка, и она требует собственного обоснования.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обратная запись требует отдельной проверки даже в знакомых задачах по геометрии.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обратная теоремы: сравнение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формулировка чаще опирается на уже известное свойство, а обратная не всегда подтверждается без дополнительного доказательства.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темам геометрии 7 класса; данные условны и предназначены для сравнения.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запись меняет смысл после перестановки частей.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 прямой и обратной теоремы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элементы записи не гарантируют одинаковый смысл: всё зависит от направления логики и того, что именно требуется доказать.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геометрии 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важна не только сама теорема, но и её обратная запись. Если обратное утверждение можно доказать, обе формулировки пригодны в задачах.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«Теорема. Обратная теорема».
</a:t>
            </a:r>
            <a:endParaRPr lang="en-US" sz="656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нужно проверять отдельно, чтобы не принять ложное утверждение за истинное.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обратная теорема неверна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формулировок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запись меняет смысл утверждения, поэтому она не обязана быть истинной. То, что подходит одному частному случаю, может не подходить более широкой группе фигур, если не выполнена дополнительная проверка.
</a:t>
            </a:r>
            <a:endParaRPr lang="en-US" sz="798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четырёхугольника все углы прямые, это ещё не значит, что он квадрат. Таким четырёхугольником может быть прямоугольник, у которого стороны попарно равны, но не все четыре стороны одинаковы.
</a:t>
            </a:r>
            <a:endParaRPr lang="en-US" sz="798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обратную теорему нужно рассматривать отдельно: сначала понять её формулировку, затем найти подходящий пример или контрпример. Только после этого можно делать вывод, верно утверждение или нет.
</a:t>
            </a:r>
            <a:endParaRPr lang="en-US" sz="7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один и тот же признак может давать разные результаты при прямой и обратной записи.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утверждений на типичных примерах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истинна именно прямая формулировка, поэтому обратную нужно проверять отдельно, а не считать автоматически верной.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 7 класса; обобщённая качественная оценка без статистического измерения.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геометрии 7 класса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отправная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равна 180° — это удобный пример прямой теоремы. По нему легко увидеть, как из свойства фигуры получают точное утверждение о её углах. На рисунке треугольник помогает выделить известные данные и результат доказательства.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равные стороны важнее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две стороны равны, то он равнобедренный. Эта обратная формулировка показывает, как по измерению сторон можно узнать тип треугольника. Такой пример удобно сопровождать изображением фигуры с отмеченными равными сторонами.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прямоугольник и параллелограмм помогают увидеть, что похожие свойства не всегда означают одно и то же. На одном рисунке можно сравнить прямые углы, равные стороны и параллельные стороны, чтобы лучше понять смысл прямой и обратной теоремы.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проверяется обратная теорема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известным свойствам фигур и поиску примера или контрпримера.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как проверка утверждения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контрпример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помогает увидеть, что общее утверждение не работает во всех случаях. Достаточно одного подходящего примера, чтобы опровергнуть слишком широкую формулировку и показать, где именно допущена ошибка.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обратной теоремы контрпример особенно полезен, потому что он быстро проверяет, можно ли переставлять части утверждения. Если найден хотя бы один случай несоответствия, обратная формулировка считается неверной.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четырёхугольников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сказать, что все четырёхугольники с прямыми углами — квадраты, контрпримером станет прямоугольник. Он имеет прямые углы, но не обязательно все стороны равны, поэтому утверждение не выполняется.
</a:t>
            </a:r>
            <a:endParaRPr lang="en-US" sz="8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какую роль играет каждая часть теоремы и как не перепутать ход рассуждения.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записи теоремы и их 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помогает отличать исходное утверждение от его обратной формы и правильно выстраивать доказательство.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формулировки из школьного курса геометрии 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особенно заметны, когда ученик спешит и пропускает проверку каждого шага.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теоремами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связана с автоматическим переносом свойства в обратную теорему без доказательства и проверки примерами.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типичных учебных ошибок по теме, обобщение для 7 класса; не является результатом статистического исследования.
</a:t>
            </a:r>
            <a:endParaRPr lang="en-US" sz="6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3723" y="1986438"/>
            <a:ext cx="2934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обратные теоремы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обратными теоремами учит замечать, что похожие формулировки могут иметь разный смысл. Это развивает аккуратность в рассуждениях и помогает не делать поспешных выводов.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теоремы показывают, какие признаки действительно отличают одну фигуру от другой. Благодаря этому проще понимать, почему прямоугольник не всегда квадрат, а параллелограмм не всегда ромб.
</a:t>
            </a:r>
            <a:endParaRPr lang="en-US" sz="795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многие задачи строятся на переходе от известного свойства к новому выводу. Умение различать прямую и обратную запись делает доказательства более понятными и строгими.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только в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проверки утверждений пригодится и в алгебре, и в логике. Он помогает задавать правильный вопрос: действительно ли новое утверждение всегда верно, или нужен дополнительный случай.
</a:t>
            </a:r>
            <a:endParaRPr lang="en-US" sz="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теоремой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Выделить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задачу и отделяют условие от того, что требуется доказать. Это помогает сразу понять, какие факты уже известны.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Записать прямую теорему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 исходное утверждение в виде «если… то…». Так становится ясно, от чего нужно отталкиваться в рассуждении.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обратную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меняют местами условие и заключение. Получившееся утверждение нужно воспринимать как новое и проверять отдельно.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и 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ищут примеры и контрпримеры, чтобы определить истинность обратной теоремы. Итогом становится точное понимание свойства фигуры.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Теорема: увидеть смысл за формулировкой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теоремы помогает строить доказательства без путаницы: сначала условие, затем заключение, потом обоснование. Обратная теорема требует отдельной проверки и учит внимательно относиться к каждому утверждению.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2026-05-29T01:17:21Z</dcterms:created>
  <dcterms:modified xsi:type="dcterms:W3CDTF">2026-05-29T01:17:21Z</dcterms:modified>
</cp:coreProperties>
</file>