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узнаём мир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открывается через чувства, мысли и маленькие открытия.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человеку узнавать новое?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вокруг нас появляется что-то новое: звуки, предметы, лица, правила и события. Знания помогают понимать, что происходит, отличать полезное от опасного и уверенно отвечать на вопросы о мире.
</a:t>
            </a:r>
            <a:endParaRPr lang="en-US" sz="976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помогает видеть цвета и формы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замечают, где светло, а где темно, различают цвет, форму и размер предметов. Так человек быстро узнаёт книги, знаки, игрушки и многое другое вокруг себя.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и далеко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помогает видеть и то, что рядом, и то, что находится вдали. Благодаря этому можно идти по дороге, рассматривать облака и замечать изменения в природе.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Лица и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зрению человек узнаёт лица друзей, читает буквы и замечает дорожные знаки. Без хорошего света многие детали становятся менее заметными, и смотреть приходится внимательнее.
</a:t>
            </a:r>
            <a:endParaRPr lang="en-US" sz="1055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следят за движением: летит птица, едет машина, катится мяч. Это помогает вовремя заметить перемены и понять, что происходит рядом.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помогает слышать звуки вокруг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улавливают голоса людей, музыку, звонок и другие звуки. По ним легко понять, кто зовёт, кто идёт рядом и где сейчас происходит важное событие.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Шорохи и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помогает заметить шаги, шум ветра, лай собаки или сигнал опасности. Иногда даже тихий звук подсказывает, что рядом что-то изменилось.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спокойной обстановке легче заметить шорохи, разговоры и другие тихие звуки. Тишина помогает слушать внимательнее, почти как настоящий звуковой детектив.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уши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громкие звуки могут вредить слуху, поэтому уши нужно защищать. Полезно избегать лишнего шума и иногда отдыхать в тишине, чтобы лучше слышать тихие звуки.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100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кожа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замечает тепло, холод, гладкость, шероховатость, давление и боль. Эти сигналы помогают понять, каков предмет на ощупь, и вовремя отдёрнуть руку от опасного.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145994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как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Руками можно узнать предмет даже с закрытыми глазами. Они подсказывают, мягкий он или твёрдый, мокрый или сухой, тяжёлый или лёгкий.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13151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неприятного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 предупреждает, когда вещь слишком горячая, острая или очень холодная. Благодаря этому человек может осторожно обращаться с предметами и избегать травм.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 узнаёт предметы через прикосновение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вкус и запах рассказывают историю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 свежей булочки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пахнет свежей булочкой, и от этого сразу хочется попробовать кусочек. Нос замечает аромат ещё до того, как еда окажется во рту, а язык помогает понять, сладкая ли она и понравится ли она на вкус.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Апельсин на ладони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очищает апельсин и чувствует яркий цитрусовый запах. Потом он пробует дольку и узнаёт сладкий вкус с лёгкой кислинкой. Если нос заложен, такой фрукт кажется менее ярким и даже немного скучным.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дождя и травы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воздух пахнет свежестью, мокрой землёй и травой. Такой запах помогает понять, что погода изменилась, а вместе с ним вкус чая или яблока тоже ощущается чуть по-другому.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соединяет все впечатления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от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получает сведения от глаз, ушей, кожи, языка и носа одновременно. Он не путается, а собирает их в одну картину, как будто складывает яркую мозаику.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памятью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впечатления мозг сравнивает с тем, что уже известно. Поэтому человек быстро узнаёт знакомый автобус, дерево, котёнка или облако, даже если видит их не впервые.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выводы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признаки совпадают, мозг делает вывод почти сразу. Он помогает понять, что рядом находится, и подсказывает, как лучше поступить в этой ситуации.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работает без пауз и старается не перепутать важное с мелочами. Благодаря ему человек не просто смотрит и слушает, а действительно понимает мир вокруг.
</a:t>
            </a:r>
            <a:endParaRPr lang="en-US" sz="101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начинаем замечать мир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и слушаем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замечает цвет, форму, звук, запах или движение. Это первый шаг: просто внимательно увидеть то, что раньше могло ускользнуть.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сравниваем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 сопоставляет новое с уже знакомым. Так легче понять, чем один предмет отличается от другого и что именно изменилось.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делаем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внимательного наблюдения появляется понимание. Его можно запомнить и использовать снова, когда встретится похожая ситуация.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находить ответы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так?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«почему?» помогает искать причину явления. Он не даёт просто угадать ответ, а подталкивает к настоящему объяснению и новым открытиям.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устроено?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«как?» помогает разобраться в устройстве предмета или события. Так человек узнаёт, из чего что состоит и почему работает именно так.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будет, если?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превращает обычную догадку в интересное исследование. Он помогает представить результат заранее и проверить, верно ли предположение.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вопрос — много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один простой вопрос открывает целую историю. Стоит спросить, и сразу появляется повод думать, сравнивать и узнавать больше.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новое знание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наблюдения рождается понятный вывод.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показывает, как всё устроено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969170" y="1800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Появляется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замечает явление и догадывается, как оно может происходить. Например, лёд в комнате, кажется, должен растаять быстрее, чем на холоде.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82095" y="166165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Проверка на деле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условия меняют и внимательно смотрят на результат. Так можно увидеть, как бумага мокнет в воде, а лёд превращается в воду.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69170" y="31433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Новый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результат не совпал с ожиданием, это не беда. Тогда появляется новая подсказка, и человек делает более точный вывод о том, как устроен мир.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живут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энциклопедии можно найти короткие и понятные объяснения о животных, растениях и космосе. На страницах будто спрятаны маленькие сокровища знаний, которые ждут внимательного читателя и помогают задавать новые вопросы.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подскажет верный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Учитель, библиотекарь, родители и старшие родственники умеют объяснить сложное простыми словами. Они помогают выбрать нужную книгу, найти надёжный сайт и не потеряться среди новых сведений и интересных фактов.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расширяет кругозор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читает учебник или книгу, он узнаёт не только названия предметов, но и правила безопасности, профессии и тайны природы. Иногда одна страница открывает целый новый мир, как дверь в большой дом знаний.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энциклопедии и взрослые помогают узнавать мир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хранит всё важное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100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Запоминаем имена и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помогает удерживать имена друзей, школьные правила и важные инструкции. Благодаря ей ребёнок не теряется в знакомых делах и уверенно выполняет задания.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7354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Повторение делает знание прочнее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знания повторять и применять в деле, они запоминаются лучше. Стихи, маршруты и интересные факты остаются в памяти надолго, как любимая мелодия.
</a:t>
            </a:r>
            <a:endParaRPr lang="en-US" sz="963" dirty="0"/>
          </a:p>
        </p:txBody>
      </p:sp>
      <p:sp>
        <p:nvSpPr>
          <p:cNvPr id="13" name="Text 4"/>
          <p:cNvSpPr txBox="1"/>
          <p:nvPr/>
        </p:nvSpPr>
        <p:spPr>
          <a:xfrm>
            <a:off x="4615552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Память помогает учиться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памяти было бы трудно читать, считать и играть по правилам. Она помогает узнавать уже знакомые вещи и не начинать всё сначала каждый раз.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833746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Важное вспоминается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ответить у доски или найти дорогу домой, память быстро подсказывает нужные сведения. Это настоящий помощник, который работает тихо, но очень полезно.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тоже учат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58404" y="11742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 с выводом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 бывает обманчивым. Палка в воде может казаться сломанной, хотя на самом деле она целая, а странная тень — просто игра света.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258411" y="20754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понять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присмотреться внимательнее, потрогать, сравнить или спросить, становится ясно, как всё устроено. Проверка превращает догадку в более точный ответ.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258411" y="2985038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— это 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ответ не портит учёбу. Он показывает, где нужно подумать ещё раз, чтобы найти правильное объяснение и сделать следующий шаг увереннее.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99665"/>
            <a:ext cx="252900" cy="202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8588" y="1768975"/>
            <a:ext cx="197775" cy="2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лучше узнаётся вместе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друг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 может заметить звук, который другой пропустил. Когда мы делимся наблюдениями, картина становится полнее и понятнее для всей команды.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внимательнее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легче увидеть мелкие детали: форму, цвет, движение и изменения. То, что одному кажется обычным, другой замечает сразу и очень точно.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Работаем в семье и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семье, на уроке и в игре каждый приносит свою маленькую находку. Общая работа помогает быстрее разобраться в событии и не упустить важное.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становятся интереснее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мнения складываются вместе, появляются новые идеи и вопросы. Совместные наблюдения превращают обычный день в маленькое приключение с приятным сюрпризом.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изучает мир шаг за шагом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Наблюдают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сначала замечают факт и фиксируют его как можно точнее. Им важны цвет, размер, время, движение и другие признаки, которые помогают не ошибиться.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Ставят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наблюдения появляется вопрос: почему так происходит и что влияет на результат. Хороший вопрос помогает выбрать правильный путь для дальнейшего поиска ответа.
</a:t>
            </a:r>
            <a:endParaRPr lang="en-US" sz="1097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 опыты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опыте проверяют догадку на деле, меняя условия и сравнивая результат. Так можно понять, какое предположение верное, а какое требует исправления.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Записывают выводы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результаты учёные записывают и проверяют ещё раз. Точность и терпение помогают им открывать новое о звёздах, погоде, микробах и теле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842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509540"/>
            <a:ext cx="252900" cy="202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60915"/>
            <a:ext cx="252900" cy="202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свои органы чувств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глаза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Глазам нужен отдых и защита от слишком яркого света. Полезно не смотреть долго на очень сильное солнце и давать глазам передышку.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Заботиться о коже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не любит грязь, ожоги, холод и слишком горячие предметы. Чистота и аккуратность помогают чувствовать себя спокойно и не попадать в неприятности.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слух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нужно защищать от очень громких звуков, чтобы не устать и не повредить слух. Тишина иногда тоже полезна, как пауза для ушей.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Отдыхать и гулять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отдых и прогулки на свежем воздухе помогают всему организму работать лучше. Когда тело отдохнуло, мир вокруг замечается яснее и веселее.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открывается во время движения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Новые места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 или путешествия ребёнок видит дома, деревья, дорогу и небо с другой стороны. Даже знакомый двор может неожиданно показаться совсем новым.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Новые звуки и запахи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слышны шаги, голоса, ветер и шум машин, а ещё чувствуется запах травы, дождя или свежего воздуха. Всё это расширяет впечатления.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Движение помогает замечать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идёт, бежит или играет, он замечает расстояния, ритм и равновесие. Движение помогает внимательнее смотреть на изменения погоды и окружающих предметов.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Каждая прогулка — открытие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выход из дома может подарить маленькое открытие. Новый лист, лужа, облако или тропинка делают обычный день немного похожим на исследование.
</a:t>
            </a:r>
            <a:endParaRPr lang="en-US" sz="10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Любознательность делает ребёнка исследователем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Любознательный ребёнок замечает то, мимо чего другие проходят спокойно. Он смотрит на предметы, людей и природу так, будто ищет маленькую тайну.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понять причины и связи. Когда ребёнок спрашивает «почему?» и «как?», он не просто любопытничает, а строит путь к новым знаниям.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себе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Исследовать можно не только мир вокруг, но и самого себя. Ребёнок узнаёт, что у него получается лучше, чему он учится и что его интересует.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догадок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исследователь не боится проверить своё предположение. Он сравнивает, наблюдает и делает выводы, даже если сначала ответ оказался не совсем верным.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мир узнаётся через чувства, мысли и опыт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узнаём мир глазами, ушами, руками, носом и языком, а потом всё понимаем с помощью мысли, наблюдения, вопросов, книг и опыта. Так знания становятся настоящими.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2026-05-25T19:37:18Z</dcterms:created>
  <dcterms:modified xsi:type="dcterms:W3CDTF">2026-05-25T19:37:18Z</dcterms:modified>
</cp:coreProperties>
</file>