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треугольников: форма одна, размер может быть разным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форма, разные размеры — основа подобия треугольников.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геометрии
</a:t>
            </a:r>
            <a:endParaRPr lang="en-US" sz="387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помогает сравнивать фигуры, находить неизвестные стороны и высоты, а также понимать масштаб на чертежах, картах и в геометрических задачах.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подобными треугольниками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выглядят одинаково по форме: один можно получить из другого увеличением или уменьшением без искажений, как на чертеже или карте.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соответствующие углы равны. Именно совпадение углов показывает, что фигуры сохраняют одинаковую форму, даже если их размеры различаются.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подобных треугольников относятся друг к другу одинаково. Если одна сторона увеличилась в два раза, то так же изменяются и все остальные.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соответствующих сторон называют коэффициентом подобия. Он показывает, во сколько раз один треугольник больше или меньше другого, и остаётся одинаковым для всех пар сторон.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Пропорциональность соответствующих сторон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видно одно и то же отношение: длины второй фигуры вдвое больше.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подобны, отношение соответствующих сторон сохраняется и позволяет сравнивать размеры фигур.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геометрии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помогают установить подобие по разным наборам данных.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подобия не нужно проверять всё сразу: достаточно полностью выполнить один из трёх признаков.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подобия треугольников
</a:t>
            </a:r>
            <a:endParaRPr lang="en-US" sz="27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чертежа или задачи.
</a:t>
            </a:r>
            <a:endParaRPr lang="en-US" sz="9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все улицы, дома и кварталы сохраняют форму, но изображены в уменьшенном виде. Масштаб 1:10000 означает, что 1 сантиметр на карте соответствует 100 метрам на местности, поэтому можно быстро оценить расстояния без выхода на улицу.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класса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кабинета помогает расставить парты, доску и шкафы так, чтобы всё поместилось на листе. Размеры уменьшают по масштабу, но расположение предметов остаётся таким же, как в реальной комнате, поэтому план читается легко и точно.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здания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создают уменьшенные модели домов и мостов, чтобы заранее проверить внешний вид и пропорции. Такой макет показывает форму объекта, помогает обсуждать детали и видеть результат ещё до начала строительства.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 в жизни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коэффициент действует для всех соответствующих сторон и позволяет быстро сравнить размеры подобных треугольников.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7 класса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все соответствующие стороны увеличились в три раза.
</a:t>
            </a:r>
            <a:endParaRPr lang="en-US" sz="19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коэффициент подобия
</a:t>
            </a:r>
            <a:endParaRPr lang="en-US" sz="342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и картах запись масштаба показывает, как связаны изображение и реальный объект.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напрямую связан с масштабом: он показывает уменьшение или увеличение фигуры.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«Подобие треугольников»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неизвестную сторону в подобных треугольниках
</a:t>
            </a:r>
            <a:endParaRPr lang="en-US" sz="2279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Сопоставить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какие стороны являются соответствующими. Без этого нельзя составить правильную пропорцию, потому что одинаковые буквы или цифры ещё не означают верное соответствие.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Записать пропорцию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составляют равенство отношений соответствующих сторон. В пропорцию включают известные длины и неизвестную сторону, чтобы связать данные из условия с искомой величиной.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пропорции применяют правило произведения крайних и средних членов. Так получают уравнение, из которого удобно выразить неизвестную сторону и вычислить её значение.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сравнить ответ с масштабом и единицами измерения. Если длина получилась слишком большой или маленькой, значит, где-то была допущена ошибка в пропорции.
</a:t>
            </a:r>
            <a:endParaRPr lang="en-US" sz="10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подобие
</a:t>
            </a:r>
            <a:endParaRPr lang="en-US" sz="277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связаны не с формулой, а с установлением соответствия между элементами треугольников. Если перепутать вершины или стороны, вся пропорция будет составлена неверно.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 верного решения — правильно сопоставить элементы треугольников и затем строго использовать признак подобия и коэффициент.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задач на подобие треугольников в школьном курсе геометрии.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подобие
</a:t>
            </a:r>
            <a:endParaRPr lang="en-US" sz="247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геометрической задачи на подобие треугольников.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архитектуре и технике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Макет, который показывает большое здание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создают уменьшенные модели домов и общественных зданий, чтобы проверить форму, пропорции и внешний вид проекта. По такому макету удобно увидеть, как будет выглядеть объект, не строя его в натуральную величину.
</a:t>
            </a:r>
            <a:endParaRPr lang="en-US" sz="922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детали с точным масштабом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подобие помогает переносить форму детали на чертёж без искажений. Масштабный рисунок сохраняет все пропорции, поэтому по нему можно изготовить элемент нужного размера и сравнить его с другими частями конструкции.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мостов и самолётов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 используют уменьшенные модели мостов и самолётов, чтобы изучать форму и устойчивость. Такая модель выглядит как настоящий объект, только меньше, и именно поэтому на ней удобно проверять соотношения размеров перед работой с реальной конструкцией.
</a:t>
            </a:r>
            <a:endParaRPr lang="en-US" sz="899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подобия чаще встречаются в школьных задачах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от того, какие элементы уже отмечены на чертеже и какие величины даны в условии.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удобно применять признак по двум углам; остальные используют, когда в задаче есть нужные длины или одна общая сторона.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задач по теме «Подобие треугольников»; данные носят иллюстративный характер.
</a:t>
            </a:r>
            <a:endParaRPr lang="en-US" sz="6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37415"/>
            <a:ext cx="552900" cy="442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подобия с параллельными прямыми и теоремой Фалеса
</a:t>
            </a:r>
            <a:endParaRPr lang="en-US" sz="2211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параллельные прямые пересекают стороны угла, они делят их на отрезки в одинаковом отношении. Это свойство помогает быстро находить неизвестные длины в рисунках и схемах.
</a:t>
            </a:r>
            <a:endParaRPr lang="en-US" sz="1088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чертежами параллельные линии часто образуют равные углы. Из-за этого удобно доказывать подобие треугольников и затем переходить к пропорциям сторон.
</a:t>
            </a:r>
            <a:endParaRPr lang="en-US" sz="1088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и 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 связывает параллельные прямые, подобие и измерение отрезков. Она особенно полезна, когда нужно вычислить длину без прямого измерения на схеме или в сетке.
</a:t>
            </a:r>
            <a:endParaRPr lang="en-US" sz="1132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подобные треугольники: в чём разница
</a:t>
            </a:r>
            <a:endParaRPr lang="en-US" sz="277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элементы совпадают у равных треугольников и какие — у подобных. Это помогает не путать два близких, но не одинаковых понятия.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 — более сильное условие: оно автоматически даёт подобие, но обратное утверждение неверно.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равных и подобных треугольников из 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 подобии меняются стороны и периметр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стороны увеличиваются в одно и то же число раз, периметр меняется так же, потому что он равен сумме сторон.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подобии линейные размеры и периметр изменяются одинаково; это удобно для сравнения моделей и реальных объектов.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 объяснения свойства подобия треугольников.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практической задачи: высота дерева по тени
</a:t>
            </a:r>
            <a:endParaRPr lang="en-US" sz="2591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палку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палку известной высоты и измеряют длину её тени. Эти данные становятся опорой для дальнейших вычислений.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тени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тень дерева в тот же момент времени. Поскольку солнечные лучи падают под одним углом, получаются подобные треугольники.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пропорцию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отношение высоты палки к её тени и приравнивают его к отношению высоты дерева к его тени. По пропорции находят неизвестную высоту.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решение задачи на подобие
</a:t>
            </a:r>
            <a:endParaRPr lang="en-US" sz="221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оформления решения геометрической задачи с пропорциями.
</a:t>
            </a:r>
            <a:endParaRPr lang="en-US" sz="9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подобии треугольников
</a:t>
            </a:r>
            <a:endParaRPr lang="en-US" sz="3537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показывает, как одна и та же форма может иметь разные размеры. Оно помогает решать задачи на измерение, понимать масштаб и уверенно работать с чертежами, картами и моделями.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2026-05-29T00:17:29Z</dcterms:created>
  <dcterms:modified xsi:type="dcterms:W3CDTF">2026-05-29T00:17:29Z</dcterms:modified>
</cp:coreProperties>
</file>