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берутся шоколад, изюм и мёд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сладких продукта: путь от природы к столу.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Шоколад рождается из какао-бобов, изюм — из винограда, а мёд делают пчёлы из нектара цветов. У каждого лакомства свой природный источник, своя работа и своё превращение.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лакомства свой путь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0717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1755" y="1226859"/>
            <a:ext cx="2559300" cy="19244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82905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Какао-дерево любит жару и влажный воздух, поэтому растёт далеко от холодов. Его плоды появляются не только на ветках, но и прямо на стволе. Внутри каждого плода прячутся какао-бобы — будущий шоколад.
</a:t>
            </a:r>
            <a:endParaRPr lang="en-US" sz="954" dirty="0"/>
          </a:p>
        </p:txBody>
      </p:sp>
      <p:sp>
        <p:nvSpPr>
          <p:cNvPr id="9" name="Text 1"/>
          <p:cNvSpPr txBox="1"/>
          <p:nvPr/>
        </p:nvSpPr>
        <p:spPr>
          <a:xfrm>
            <a:off x="2082905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на стволе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46529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плод разрезают, видно светлые бобы, окружённые мякотью. Сначала они совсем не похожи на сладкую плитку из магазина. Но именно из этих семян потом получают какао-порошок и шоколад, который знают все сладкоежки.
</a:t>
            </a:r>
            <a:endParaRPr lang="en-US" sz="954" dirty="0"/>
          </a:p>
        </p:txBody>
      </p:sp>
      <p:sp>
        <p:nvSpPr>
          <p:cNvPr id="11" name="Text 3"/>
          <p:cNvSpPr txBox="1"/>
          <p:nvPr/>
        </p:nvSpPr>
        <p:spPr>
          <a:xfrm>
            <a:off x="4846529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скрыто внутри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Какао-дерево — начало шоколада
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9721" y="1095725"/>
            <a:ext cx="2752407" cy="32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какао-бобы превращаются в шоколад
</a:t>
            </a:r>
            <a:endParaRPr lang="en-US" sz="2700" dirty="0"/>
          </a:p>
        </p:txBody>
      </p:sp>
      <p:sp>
        <p:nvSpPr>
          <p:cNvPr id="14" name="Text 2"/>
          <p:cNvSpPr txBox="1"/>
          <p:nvPr/>
        </p:nvSpPr>
        <p:spPr>
          <a:xfrm>
            <a:off x="732225" y="1613275"/>
            <a:ext cx="2228400" cy="6488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Собранные какао-бобы раскладывают и хорошо сушат, чтобы убрать лишнюю влагу. Это помогает им лучше храниться и готовиться к дальнейшей обработке.
</a:t>
            </a:r>
            <a:endParaRPr lang="en-US" sz="800" dirty="0"/>
          </a:p>
        </p:txBody>
      </p:sp>
      <p:sp>
        <p:nvSpPr>
          <p:cNvPr id="15" name="Text 3"/>
          <p:cNvSpPr txBox="1"/>
          <p:nvPr/>
        </p:nvSpPr>
        <p:spPr>
          <a:xfrm>
            <a:off x="1069211" y="1295587"/>
            <a:ext cx="1857300" cy="2939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сушат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732225" y="2892159"/>
            <a:ext cx="2228400" cy="6488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какао-массу кладут сахар, а иногда молоко и другие добавки. От этого вкус становится мягче, слаще и интереснее, а шоколад — более нежным.
</a:t>
            </a:r>
            <a:endParaRPr lang="en-US" sz="800" dirty="0"/>
          </a:p>
        </p:txBody>
      </p:sp>
      <p:sp>
        <p:nvSpPr>
          <p:cNvPr id="17" name="Text 5"/>
          <p:cNvSpPr txBox="1"/>
          <p:nvPr/>
        </p:nvSpPr>
        <p:spPr>
          <a:xfrm>
            <a:off x="1069211" y="2574471"/>
            <a:ext cx="1857300" cy="2939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Добавляют вкус
</a:t>
            </a:r>
            <a:endParaRPr lang="en-US" sz="1000" dirty="0"/>
          </a:p>
        </p:txBody>
      </p:sp>
      <p:sp>
        <p:nvSpPr>
          <p:cNvPr id="18" name="Text 6"/>
          <p:cNvSpPr txBox="1"/>
          <p:nvPr/>
        </p:nvSpPr>
        <p:spPr>
          <a:xfrm>
            <a:off x="3344175" y="1613275"/>
            <a:ext cx="2228400" cy="6488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сушки бобы обжаривают, чтобы появился знакомый шоколадный запах. Затем их измельчают, и получается густая какао-масса, из которой делают основу для шоколада.
</a:t>
            </a:r>
            <a:endParaRPr lang="en-US" sz="800" dirty="0"/>
          </a:p>
        </p:txBody>
      </p:sp>
      <p:sp>
        <p:nvSpPr>
          <p:cNvPr id="19" name="Text 7"/>
          <p:cNvSpPr txBox="1"/>
          <p:nvPr/>
        </p:nvSpPr>
        <p:spPr>
          <a:xfrm>
            <a:off x="3681161" y="1295587"/>
            <a:ext cx="1857300" cy="2939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обжаривают
</a:t>
            </a:r>
            <a:endParaRPr lang="en-US" sz="1000" dirty="0"/>
          </a:p>
        </p:txBody>
      </p:sp>
      <p:sp>
        <p:nvSpPr>
          <p:cNvPr id="20" name="Text 8"/>
          <p:cNvSpPr txBox="1"/>
          <p:nvPr/>
        </p:nvSpPr>
        <p:spPr>
          <a:xfrm>
            <a:off x="3344175" y="2892159"/>
            <a:ext cx="2228400" cy="6488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одной основы получают тёмный, молочный и белый шоколад. Они отличаются цветом, вкусом и количеством какао, поэтому каждый может выбрать свой любимый.
</a:t>
            </a:r>
            <a:endParaRPr lang="en-US" sz="800" dirty="0"/>
          </a:p>
        </p:txBody>
      </p:sp>
      <p:sp>
        <p:nvSpPr>
          <p:cNvPr id="21" name="Text 9"/>
          <p:cNvSpPr txBox="1"/>
          <p:nvPr/>
        </p:nvSpPr>
        <p:spPr>
          <a:xfrm>
            <a:off x="3681161" y="2574471"/>
            <a:ext cx="1857300" cy="2939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
</a:t>
            </a:r>
            <a:endParaRPr lang="en-US" sz="1000" dirty="0"/>
          </a:p>
        </p:txBody>
      </p:sp>
      <p:sp>
        <p:nvSpPr>
          <p:cNvPr id="22" name="Text 10"/>
          <p:cNvSpPr txBox="1"/>
          <p:nvPr/>
        </p:nvSpPr>
        <p:spPr>
          <a:xfrm>
            <a:off x="971900" y="3958025"/>
            <a:ext cx="4550637" cy="321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смешивания массу формуют, охлаждают и упаковывают. Так появляется привычная шоколадная плитка, которую мы видим в магазине и угощаемся понемногу.
</a:t>
            </a:r>
            <a:endParaRPr lang="en-US" sz="800" dirty="0"/>
          </a:p>
        </p:txBody>
      </p:sp>
      <p:sp>
        <p:nvSpPr>
          <p:cNvPr id="23" name="Text 11"/>
          <p:cNvSpPr txBox="1"/>
          <p:nvPr/>
        </p:nvSpPr>
        <p:spPr>
          <a:xfrm>
            <a:off x="971900" y="3800550"/>
            <a:ext cx="4550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Готовая плитка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Немного интересных фактов о шоколаде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32175" y="2077450"/>
            <a:ext cx="17826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«какао» пришло из стран Центральной Америки. Там люди узнали это растение очень давно, задолго до появления современных шоколадных плиток.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32175" y="1499675"/>
            <a:ext cx="1782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Далёкое происхождение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2562046" y="2077450"/>
            <a:ext cx="17826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какао-дереву хватает тепла и влаги, оно может давать плоды почти весь год. Поэтому ему особенно нравятся тропические края.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2562046" y="1499675"/>
            <a:ext cx="1782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почти круглый год
</a:t>
            </a:r>
            <a:endParaRPr lang="en-US" sz="1400" dirty="0"/>
          </a:p>
        </p:txBody>
      </p:sp>
      <p:sp>
        <p:nvSpPr>
          <p:cNvPr id="11" name="Text 6"/>
          <p:cNvSpPr txBox="1"/>
          <p:nvPr/>
        </p:nvSpPr>
        <p:spPr>
          <a:xfrm>
            <a:off x="4791917" y="2077450"/>
            <a:ext cx="17826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Тёмный шоколад содержит больше какао, чем молочный. Белый шоколад делают из масла какао, но без какао-порошка, поэтому он светлый.
</a:t>
            </a:r>
            <a:endParaRPr lang="en-US" sz="1200" dirty="0"/>
          </a:p>
        </p:txBody>
      </p:sp>
      <p:sp>
        <p:nvSpPr>
          <p:cNvPr id="12" name="Text 7"/>
          <p:cNvSpPr txBox="1"/>
          <p:nvPr/>
        </p:nvSpPr>
        <p:spPr>
          <a:xfrm>
            <a:off x="4791917" y="1499675"/>
            <a:ext cx="1782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состав
</a:t>
            </a:r>
            <a:endParaRPr lang="en-US" sz="1400" dirty="0"/>
          </a:p>
        </p:txBody>
      </p:sp>
      <p:sp>
        <p:nvSpPr>
          <p:cNvPr id="13" name="Text 8"/>
          <p:cNvSpPr txBox="1"/>
          <p:nvPr/>
        </p:nvSpPr>
        <p:spPr>
          <a:xfrm>
            <a:off x="7021788" y="2077450"/>
            <a:ext cx="17826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Шоколад — вкусное угощение, но есть его лучше понемногу. Тогда он радует, а не спорит с полезным завтраком и обедом.
</a:t>
            </a:r>
            <a:endParaRPr lang="en-US" sz="1200" dirty="0"/>
          </a:p>
        </p:txBody>
      </p:sp>
      <p:sp>
        <p:nvSpPr>
          <p:cNvPr id="14" name="Text 9"/>
          <p:cNvSpPr txBox="1"/>
          <p:nvPr/>
        </p:nvSpPr>
        <p:spPr>
          <a:xfrm>
            <a:off x="7021788" y="1499675"/>
            <a:ext cx="1782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Сладость в меру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0930" y="1475188"/>
            <a:ext cx="3645300" cy="25488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Виноградная гроздь и появление изюма
</a:t>
            </a:r>
            <a:endParaRPr lang="en-US" sz="2700" dirty="0"/>
          </a:p>
        </p:txBody>
      </p:sp>
      <p:sp>
        <p:nvSpPr>
          <p:cNvPr id="12" name="Text 2"/>
          <p:cNvSpPr txBox="1"/>
          <p:nvPr/>
        </p:nvSpPr>
        <p:spPr>
          <a:xfrm>
            <a:off x="4879475" y="164692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изюма берут сладкий и спелый виноград. Ягоды должны быть целыми, чтобы после сушки они остались аккуратными и вкусными.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4879475" y="144951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Выбирают спелые ягоды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879475" y="379807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итоге получается сухой, сладкий и удобный продукт. Его легко хранить и брать с собой, даже в школьный рюкзак.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4879475" y="360066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Готовый изюм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4879475" y="308102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влаги становится меньше, виноградины сморщиваются и темнеют. Именно так свежая гроздь постепенно превращается в знакомый изюм.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4879475" y="288361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Ягоды меняют вид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4879475" y="236397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Виноград сушат на солнце или в специальных сушилках. Во время этого процесса из ягод уходит вода, и они становятся меньше.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4879475" y="216656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Сушка на солнце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70193" y="3205022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Отбор ягод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изюма выбирают спелые, чистые и целые ягоды. Хороший виноград легче сушить, и из него получается аккуратный, вкусный изюм.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63897" y="3205022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Готовый изюм
</a:t>
            </a:r>
            <a:pPr algn="ctr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сушка заканчивается, виноград становится тёмным, сморщенным и сладким. Из килограмма ягод получается намного меньше продукта, но вкус остаётся ярким.
</a:t>
            </a:r>
            <a:endParaRPr lang="en-US" sz="1348" dirty="0"/>
          </a:p>
        </p:txBody>
      </p:sp>
      <p:sp>
        <p:nvSpPr>
          <p:cNvPr id="9" name="Text 2"/>
          <p:cNvSpPr txBox="1"/>
          <p:nvPr/>
        </p:nvSpPr>
        <p:spPr>
          <a:xfrm>
            <a:off x="3017045" y="1461473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Мытьё и сушка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Ягоды моют, а потом оставляют сушиться на солнце или в сушилках. За несколько дней из них уходит вода, и они уменьшаются.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виноград становится изюмом
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69494" y="1710453"/>
            <a:ext cx="324000" cy="43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96505" y="1710453"/>
            <a:ext cx="432000" cy="43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6167" y="1710453"/>
            <a:ext cx="432000" cy="43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75830" y="1710453"/>
            <a:ext cx="432000" cy="43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изюм такой сладкий и полезный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сушки из ягод исчезает лишняя вода. Поэтому сахар становится заметнее, а вкус кажется более сладким и насыщенным.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521494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уходит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7002506" y="26617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Изюм сухой, лёгкий и долго хранится без холодильника. Его удобно положить в сумку, если нужен маленький сладкий перекус.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7002505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брать с собой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842168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Изюм часто кладут в кашу, творог и выпечку. Он делает привычные блюда интереснее, а иногда ещё и веселее на вид.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842167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Вкусные добавки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2681831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изюме сохраняются природные сахара, клетчатка и некоторые витамины. Это не волшебство, а обычная сила виноградной ягоды.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2681831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Природная польза
</a:t>
            </a:r>
            <a:endParaRPr lang="en-US" sz="1400" dirty="0"/>
          </a:p>
        </p:txBody>
      </p:sp>
      <p:sp>
        <p:nvSpPr>
          <p:cNvPr id="18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0717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1755" y="1226859"/>
            <a:ext cx="2559300" cy="19244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910717" y="3624755"/>
            <a:ext cx="25488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цветке пчела собирает нектар — сладкий сок, который помогает растению и нравится насекомым. Нектар попадает в маленький «запас» пчелы, а затем отправляется в улей. Так начинается путь будущего мёда.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1910717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угощает пчелу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671756" y="3624755"/>
            <a:ext cx="25488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улья пчёлы помогают друг другу. Они убирают лишнюю воду из нектара, чтобы он стал густым и сладким. Потом этот запас помещают в соты, и получается мёд, приготовленный самой природой.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671756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 улье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Пчёлы, цветы и начало мёда
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3575" y="1329931"/>
            <a:ext cx="3495000" cy="28396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мёд рождается в улье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4802625" y="1428600"/>
            <a:ext cx="3732300" cy="4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Пчела летит к цветку и собирает нектар. Затем она приносит его в улей, где начинается настоящая пчелиная кухня.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4802625" y="1242900"/>
            <a:ext cx="3577200" cy="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нектара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802625" y="3854150"/>
            <a:ext cx="3732300" cy="4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Мёд бывает светлым, янтарным и тёмным. Его оттенок зависит от того, с каких растений пчёлы собирали нектар.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4802625" y="3668450"/>
            <a:ext cx="3577200" cy="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цвет мёда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4802625" y="3045633"/>
            <a:ext cx="3732300" cy="4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Готовый мёд пчёлы складывают в соты и закрывают их воском. Так он лучше хранится и остаётся запасом еды на зиму.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4802625" y="2859933"/>
            <a:ext cx="3577200" cy="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Соты и воск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4802625" y="2237117"/>
            <a:ext cx="3732300" cy="4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пчёлы помогают удалить лишнюю влагу из нектара. Благодаря этому он становится гуще и превращается в сладкий мёд.
</a:t>
            </a:r>
            <a:endParaRPr lang="en-US" sz="800" dirty="0"/>
          </a:p>
        </p:txBody>
      </p:sp>
      <p:sp>
        <p:nvSpPr>
          <p:cNvPr id="20" name="Text 9"/>
          <p:cNvSpPr txBox="1"/>
          <p:nvPr/>
        </p:nvSpPr>
        <p:spPr>
          <a:xfrm>
            <a:off x="4802625" y="2051417"/>
            <a:ext cx="3577200" cy="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Убирают воду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3208" y="1179577"/>
            <a:ext cx="2634304" cy="3177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бывает мёд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332175" y="18779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Липовый мёд обычно светлый, мягкий на вкус и пахнет цветами. Его собирают пчёлы, когда цветёт липа, поэтому в нём хорошо чувствуется летний аромат сада.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32175" y="14996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Липовый мёд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32175" y="33590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Цветочный мёд получается из нектара разных растений. Поэтому он может быть и светлым, и янтарным, а вкус у него часто меняется в зависимости от места сбора.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32175" y="29807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Цветочный мёд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3426713" y="18779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Гречишный мёд чаще бывает тёмным и более насыщенным по вкусу. Его любят за яркий запах и заметную густоту, которая сразу отличает его от более светлых сортов.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426713" y="14996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Гречишный мёд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3426713" y="33590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Акациевый мёд обычно очень светлый и нежный. Он долго остаётся жидким и имеет мягкий сладкий вкус, поэтому его легко узнать среди других видов мёда.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3426713" y="29807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Акациевый мёд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цепочки показывают, как какао, виноград и цветы превращаются в знакомые сладости.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трёх продуктов от природы к столу
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общего у шоколада, изюма и мёда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802490" y="18940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лакомства появляются не на фабрике и не на полке магазина, а в природе. Сначала есть растение, цветок или плод, а уже потом начинается превращение.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198474" y="15437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Начинаются в природе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4826215" y="18940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какао росло, виноград зрело, а пчёлы собирали нектар, нужны солнце, тепло и терпение. Без времени вкусные продукты просто не успеют стать такими, какими мы их знаем.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222199" y="15437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тепло и время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802490" y="33827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Шоколад сушат и обжаривают, виноград сушат до изюма, а нектар в улье превращают в мёд. У каждого продукта свой порядок действий, и это делает его особенным.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1198474" y="30324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свой путь обработки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4826215" y="33827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сладостями всегда стоит работа людей: фермеров, сборщиков и пчеловодов. Они помогают природе, аккуратно собирают сырьё и подготавливают его, чтобы мы получили вкусный продукт.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5222199" y="30324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Связаны с трудом людей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полезного есть в этих сладостях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809938" y="1817225"/>
            <a:ext cx="3470400" cy="6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Шоколад может быстро подарить чувство сытости и немного энергии, особенно если в нём больше какао. Но это всё же угощение, а не еда на весь день.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917338" y="1485200"/>
            <a:ext cx="32556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Шоколад и энергия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49063" y="1817225"/>
            <a:ext cx="3470400" cy="6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изюме остаются природные сахара и клетчатка. Он удобно помещается в ладошке, поэтому его часто добавляют в кашу, творог или берут с собой в дорогу.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956463" y="1485200"/>
            <a:ext cx="32556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Изюм с пользой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809938" y="3298875"/>
            <a:ext cx="3470400" cy="6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Мёд любят добавлять в чай, кашу и выпечку. Он делает вкус мягче и ароматнее, а небольшая ложка может превратить обычное блюдо в маленький праздник.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917338" y="2966850"/>
            <a:ext cx="32556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Мёд как добавка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849063" y="3298875"/>
            <a:ext cx="3470400" cy="6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самые вкусные сладости лучше есть понемногу. Тогда они приносят радость, а не перебивают обычную еду, которая помогает расти, учиться и бегать без усталости.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4956463" y="2966850"/>
            <a:ext cx="32556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Всему нужна мера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сладкое нужно есть не слишком много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710425" y="2612600"/>
            <a:ext cx="16368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много сладкого может навредить зубам. После шоколада, изюма или мёда полезно чистить зубы и пить воду, чтобы во рту не оставалось лишней сладости.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710425" y="2020750"/>
            <a:ext cx="16368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Берегите зубы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796775" y="2612600"/>
            <a:ext cx="16368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питании есть разные продукты, организм получает больше нужного. Поэтому полезно сочетать сладкое с обычной едой, а не делать из него главный герой стола.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6775" y="2020750"/>
            <a:ext cx="16368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важнее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4767992" y="2612600"/>
            <a:ext cx="16368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Шоколад, изюм и мёд лучше воспринимать как маленькое угощение, а не как основную еду. Тогда они остаются особенно вкусными и радуют дольше.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767992" y="2020750"/>
            <a:ext cx="16368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Сладкое — как угощение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2739208" y="2612600"/>
            <a:ext cx="16368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Сладости не должны вытеснять нормальный завтрак, обед и ужин. Организму нужны каши, супы, овощи, фрукты и другие продукты, чтобы расти и хорошо себя чувствовать.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2739208" y="2020750"/>
            <a:ext cx="16368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заменяйте обед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3208" y="1179577"/>
            <a:ext cx="2634304" cy="3177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эти продукты попадают в магазин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332175" y="18779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начинается на плантации, в саду или у улья. Там выращивают какао, собирают виноград или получают мёд, а потом сырьё готовят к дальнейшей обработке.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32175" y="14996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сырьё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32175" y="33590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обработки шоколад, изюм и мёд упаковывают в коробки, пакеты и банки. Упаковка защищает продукты, помогает их перевозить и сохраняет вкус.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32175" y="29807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Упаковка для хранения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3426713" y="18779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продукты сушат, очищают, сортируют и проверяют по качеству. Это помогает убрать лишнее, оставить хорошее сырьё и сделать будущий продукт аккуратным и безопасным.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426713" y="14996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Обработка и сортировка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3426713" y="33590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товары отправляются в магазины, где их раскладывают на полках. И только после этого мы можем выбрать любимое лакомство и принести его домой.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3426713" y="29807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до прилавка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42863" y="3192364"/>
            <a:ext cx="330750" cy="37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5167" y="3192364"/>
            <a:ext cx="330750" cy="37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04015" y="1610108"/>
            <a:ext cx="330750" cy="37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растут растения и живут пчёлы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1219237" y="3608950"/>
            <a:ext cx="29823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Какао-деревья растут там, где круглый год тепло и влажно. Такие места находятся в тропических странах, поэтому шоколад связан с далёкими солнечными уголками Земли.
</a:t>
            </a:r>
            <a:endParaRPr lang="en-US" sz="1076" dirty="0"/>
          </a:p>
        </p:txBody>
      </p:sp>
      <p:sp>
        <p:nvSpPr>
          <p:cNvPr id="13" name="Text 2"/>
          <p:cNvSpPr txBox="1"/>
          <p:nvPr/>
        </p:nvSpPr>
        <p:spPr>
          <a:xfrm>
            <a:off x="1676399" y="3192364"/>
            <a:ext cx="2525100" cy="37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Какао любит жару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941541" y="3608950"/>
            <a:ext cx="29823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собирают нектар там, где много цветущих растений: в садах, на лугах и в лесах. Без цветов не было бы и вкусного мёда.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398703" y="3192364"/>
            <a:ext cx="2525100" cy="37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Пчёлам нужны цветы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3080389" y="2026694"/>
            <a:ext cx="29823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Виноград любит солнечные места, где ягоды успевают налиться сладостью. Чем больше тепла и света, тем лучше созревает гроздь и тем вкуснее получается изюм.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3537551" y="1610108"/>
            <a:ext cx="2525100" cy="37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Винограду нужен свет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хороший шоколад, изюм и мёд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802490" y="18940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шоколад обычно имеет ровный цвет, аккуратный вид и приятный запах. Если упаковка целая, а срок годности в порядке, продукт, скорее всего, хранился правильно.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198474" y="15437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Смотрите на шоколад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4826215" y="18940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Изюм должен быть сухим, чистым и без лишней влаги. Лучше выбирать ягоды без мусора и липких комков, чтобы они были удобны и приятны в еде.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222199" y="15437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Проверяйте изюм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802490" y="33827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Мёд может быть жидким или густым, а со временем иногда кристаллизуется. Это нормально. Важно смотреть на чистоту банки, целость крышки и срок годности.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1198474" y="30324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Оценивайте мёд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4826215" y="33827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Этикетка подсказывает, кто сделал продукт, когда его упаковали и сколько он может храниться. Такая подсказка помогает выбрать свежие и аккуратно приготовленные сладости.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5222199" y="30324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Читать упаковку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Любознательные вопросы о сладких превращениях
</a:t>
            </a:r>
            <a:endParaRPr lang="en-US" sz="2642" dirty="0"/>
          </a:p>
        </p:txBody>
      </p:sp>
      <p:sp>
        <p:nvSpPr>
          <p:cNvPr id="10" name="Text 2"/>
          <p:cNvSpPr txBox="1"/>
          <p:nvPr/>
        </p:nvSpPr>
        <p:spPr>
          <a:xfrm>
            <a:off x="809938" y="1817225"/>
            <a:ext cx="3470400" cy="6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Тёмный шоколад содержит больше какао, а молочный — больше молока и сахара. Поэтому они отличаются по цвету, вкусу и тому, как быстро тают во рту.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917338" y="1485200"/>
            <a:ext cx="32556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шоколад разный?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49063" y="1817225"/>
            <a:ext cx="3470400" cy="6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 винограда уходит вода, ягода уменьшается в размере и становится морщинистой. Сахар остаётся, поэтому маленький изюминка кажется особенно сладкой.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956463" y="1485200"/>
            <a:ext cx="32556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изюм морщинится?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809938" y="3298875"/>
            <a:ext cx="3470400" cy="6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Мёд может становиться гуще и менять цвет, потому что в нём меняется состояние сахаров. Это естественно и не означает, что с ним что-то не так.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917338" y="2966850"/>
            <a:ext cx="32556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мёд густеет?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849063" y="3298875"/>
            <a:ext cx="3470400" cy="6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эти вопросы помогают увидеть, как важны вода, сахар, растения и способ обработки. Природа будто сама подсказывает, как простое сырьё превращается в лакомство.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4956463" y="2966850"/>
            <a:ext cx="32556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это нам показывает?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Сладости, у которых есть история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Шоколад, изюм и мёд приходят к нам не сразу: сначала природа, потом труд, а затем путь до стола. Теперь мы знаем, что у каждого лакомства есть своя удивительная история.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2026-05-25T18:05:07Z</dcterms:created>
  <dcterms:modified xsi:type="dcterms:W3CDTF">2026-05-25T18:05:07Z</dcterms:modified>
</cp:coreProperties>
</file>