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Историко-культурные районы мира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объединяют не только границы государств, но и общая историческая память.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и история создают облик территории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Историко-культурные районы показывают, как природа, переселения, религии, торговля и государства формируют похожий образ жизни у разных народов даже далеко друг от друга.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57803"/>
            <a:ext cx="238229" cy="1905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57826"/>
            <a:ext cx="238229" cy="190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57825"/>
            <a:ext cx="238229" cy="1905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47238"/>
            <a:ext cx="238229" cy="21175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историко-культурного района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родство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языковая основа помогает народам легче обмениваться знаниями, сохранять литературу и передавать традиции. Поэтому язык часто становится одним из самых заметных признаков района.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религиозные традиции влияют на праздники, календарь, обряды и внешний вид храмов. Во многих районах именно вера связывает разные страны общей культурной историей.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жилища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городов, типы домов и материалы строительства отражают климат, уровень развития и привычки населения. По ним можно узнать, к какому району относится территория.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одежда зависят от природных условий, хозяйства и местных обычаев. Даже похожие страны могут отличаться любимыми блюдами, способами приготовления и традиционными костюмами.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события прошлого, старые торговые пути, памятники культуры и повседневные привычки создают устойчивый облик района. Один район может включать несколько стран, а одна страна — несколько районов.
</a:t>
            </a:r>
            <a:endParaRPr lang="en-US" sz="9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историко-культурные районы мира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крупные районы по странам и главным культурным признакам.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объединяют страны с похожими признаками, но внутри каждого сохраняется заметное разнообразие.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 и 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древние города, христианство и торговые связи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культура во многом опирается на наследие Древней Греции и Древнего Рима. Оно заметно в архитектуре, праве, образовании и городских традициях.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32950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европейских странах сохранились старые центры с соборами, площадями и узкими улицами. Они напоминают о времени ремёсел, ярмарок и городского самоуправления.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95900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сеть дорог, рек и морских путей рано связала европейские территории между собой. Это помогло развитию торговли, обмена идеями и росту городов.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58851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печать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раньше, чем во многих других районах, появились университеты и печатное дело. Благодаря этому быстрее распространялись знания, книги и научные открытия.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321811" y="1641700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Европа стала одним из центров промышленности и морской торговли. Это усилило роль крупных портов, фабричных городов и международных связей.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религии мира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влияют не только на веру, но и на календарь праздников, архитектуру храмов и повседневные привычки людей.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мира помогает понять различия между историко-культурными районами и их устойчивые традиции.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The Global Religious Landscape, 2012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и Северная Африка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центры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возникли и развивались крупные очаги древнего мира: Междуречье и Египет. Их наследие заметно в письменности, городах, памятниках и исторической памяти региона.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 арабский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ислама стало важнейшим этапом в истории района. Во многих странах широко используется арабский язык, который объединяет население и поддерживает общие культурные связи.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пустынь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пространства занимают пустыни и полупустыни, поэтому жизнь часто сосредоточена в оазисах, долинах рек и прибрежных городах. Это влияет на расселение и хозяйство.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между континентами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издавна находился на пересечении дорог между Европой, Азией и Африкой. Через него проходили караваны и торговые маршруты, связывавшие разные части света.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перекрёстках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крупные города выросли там, где удобно контролировать торговлю и перевозки. Поэтому они стали не только экономическими центрами, но и важными культурными узлами.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природы к историко-культурному району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история постепенно формируют общий культурный облик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древние цивилизации и разнообразие народов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Инда — начало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Южной Азии очень рано возникли крупные поселения и города цивилизации долины Инда. Их следы показывают, что здесь давно существовали развитое земледелие, ремёсла и обмен между поселениями. Эти древние корни до сих пор важны для понимания района.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Религии, которые изменили регион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здесь получили широкое распространение индуизм и буддизм. Они повлияли на храмы, праздники, искусство и представления людей о мире. Поэтому в городах и деревнях Южной Азии культурные традиции заметны почти в каждом повседневном действии.
</a:t>
            </a:r>
            <a:endParaRPr lang="en-US" sz="1289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рек и 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отличается высокой плотностью населения в речных равнинах, особенно там, где удобно вести хозяйство и строить города. Одновременно регион удивляет языковым разнообразием: в соседних странах и областях могут говорить на очень разных языках.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с самой высокой численностью населения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районы населения тянутся к плодородным равнинам, рекам и удобным морским путям, где легче развивать хозяйство и города.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 Восточная Азия выделяются особенно сильно: здесь рано сложились земледелие, густое расселение и крупные центры цивилизации.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округлённые оценки по регионам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Азия: традиции и современное развитие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711700" y="1330275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Восточной Азии ценятся дисциплина, уважение к старшим, добросовестный труд и стремление к образованию. Эти нормы веками формировали семейные отношения и поведение в обществе.
</a:t>
            </a:r>
            <a:endParaRPr lang="en-US" sz="981" dirty="0"/>
          </a:p>
        </p:txBody>
      </p:sp>
      <p:sp>
        <p:nvSpPr>
          <p:cNvPr id="12" name="Text 3"/>
          <p:cNvSpPr txBox="1"/>
          <p:nvPr/>
        </p:nvSpPr>
        <p:spPr>
          <a:xfrm>
            <a:off x="4711700" y="2024637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сложились собственные системы письменности и богатая книжная традиция. Иероглифы, слоговые знаки и каллиграфия стали важной частью культуры, а чтение и учёба всегда считались престижными.
</a:t>
            </a:r>
            <a:endParaRPr lang="en-US" sz="981" dirty="0"/>
          </a:p>
        </p:txBody>
      </p:sp>
      <p:sp>
        <p:nvSpPr>
          <p:cNvPr id="13" name="Text 4"/>
          <p:cNvSpPr txBox="1"/>
          <p:nvPr/>
        </p:nvSpPr>
        <p:spPr>
          <a:xfrm>
            <a:off x="4711700" y="2718999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известна крупными городами, современным транспортом, мощной промышленностью и развитием высоких технологий. Здесь рядом с историческими кварталами нередко находятся научные центры и предприятия мирового значения.
</a:t>
            </a:r>
            <a:endParaRPr lang="en-US" sz="929" dirty="0"/>
          </a:p>
        </p:txBody>
      </p:sp>
      <p:sp>
        <p:nvSpPr>
          <p:cNvPr id="14" name="Text 5"/>
          <p:cNvSpPr txBox="1"/>
          <p:nvPr/>
        </p:nvSpPr>
        <p:spPr>
          <a:xfrm>
            <a:off x="4711700" y="3413364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сохраняют семейные связи, уважение к традициям и календарные праздники. Во многих странах особенно ярко отмечают встречи по лунному календарю, семейные обеды и обряды памяти предков.
</a:t>
            </a:r>
            <a:endParaRPr lang="en-US" sz="981" dirty="0"/>
          </a:p>
        </p:txBody>
      </p:sp>
      <p:sp>
        <p:nvSpPr>
          <p:cNvPr id="15" name="Text 6"/>
          <p:cNvSpPr txBox="1"/>
          <p:nvPr/>
        </p:nvSpPr>
        <p:spPr>
          <a:xfrm>
            <a:off x="4711700" y="4107739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 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культура стала одним из узнаваемых признаков района. Она проявляется не только в способах приготовления напитка, но и в особом отношении к гостеприимству, спокойствию и аккуратности в быту.
</a:t>
            </a:r>
            <a:endParaRPr lang="en-US" sz="9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875581"/>
            <a:ext cx="5597100" cy="20659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крупных районов мира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районы мира отличаются языками, религиями и природой, но каждый из них сформирован историей населения и особенностями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района свой набор признаков, но все они связаны с природой, расселением людей и длительным историческим развитием.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географии мира; обобщение по 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моря, острова и рисовые поля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9200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вытянут вдоль морей и проливов, поэтому торговля и мореплавание всегда были здесь особенно важны. Через порты проходили товары, идеи и религии, связывая острова и материки.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02812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влажный климат и муссонные дожди создают условия для выращивания риса. Во многих странах именно рисовые поля определяют сельский пейзаж, питание людей и сезонный ритм труда.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4642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вулканы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района очень разнообразен: рядом с низменностями встречаются горы, архипелаги и вулканические острова. Это делает природу красивой, но иногда опасной из-за землетрясений и извержений.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0038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смешение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Юго-Восточной Азии соседствуют буддизм, ислам, христианство и местные верования. Такое разнообразие заметно в храмах, праздниках, семейных обрядах и повседневных правилах общения.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3364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и деревни стоят на реках, озёрах, побережьях и каналах. Водные пути помогают перевозить людей и продукты, а также влияют на планировку поселений и рынков.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 югу от Сахары: разнообразие языков и природных зон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среди саванны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саванна определяет ритм жизни: люди подстраивают земледелие и выпас скота под смену влажного и сухого сезонов. Поселения часто строят из местных материалов, чтобы они лучше подходили к климату и окружающей среде.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танец и 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региона богата музыкой, танцами и устным творчеством. Песни и рассказы помогают передавать память о предках, событиях прошлого и важных правилах жизни, а народные маски часто связаны с обрядами и праздниками.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леса, реки и высокие температуры сильно влияют на расселение людей и хозяйство. В повседневной жизни особенно заметны семейные связи, помощь общины и уважение к природе, от которой зависит благополучие.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расселение людей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расселение влияют не только природа, но и удобство хозяйства, транспорта и строительства. Люди чаще выбирают места с водой, плодородными землями и мягким климатом.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заселённые территории обычно связаны с водой и удобными равнинами, а самые редкие — с суровыми природными условиями.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географии; условное сравнение для наглядности, 2025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смешение европейских, индейских и африканских традиций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культурный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объединяет страны от Мексики до юга Южной Америки. Здесь переплелись наследие коренных народов, испанский и португальский языки, католические традиции и влияние Африки.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карнавалы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района характерны крупные города, шумные площади, музыкальные фестивали и карнавалы. Праздники часто становятся важной частью общественной жизни и помогают сохранять яркую региональную идентичность.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включает тропические леса, высокие горы, равнины, пустыни и побережья. Из-за этого условия жизни и занятия людей заметно отличаются даже внутри одной страны.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коренных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сохранились языки, ремёсла, орнаменты и обряды индейских народов. Это наследие видно в архитектуре, народной одежде, кухне и местных праздниках.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рельеф влияют на хозяйство, транспорт и размещение городов. Вдоль побережий и в долинах реки и дороги связывают населённые пункты, а в горах поселения часто более разобщены.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и Австралия: районы переселенцев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влияние на оба района оказало переселение из Европы. Поэтому здесь широко распространены английский язык, европейские формы городов и многие черты хозяйства, пришедшие с новыми поселенцами.
</a:t>
            </a:r>
            <a:endParaRPr lang="en-US" sz="1178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нового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Северной Америки и Австралии характерны относительно молодые города с прямыми улицами, деловыми центрами и развитым транспортом. Они формировались в эпоху активного освоения территорий.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культурой переселенцев сохраняются традиции коренных народов. Их языки, искусство и духовные представления напоминают о более древней истории этих территорий.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района очень неоднородны по природе: здесь есть леса, степи, пустыни, горы и побережья. Поэтому занятия людей и плотность населения сильно меняются от места к месту.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историко-культурных районов на повседневную жизнь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историко-культурные районы проявляются в привычках, вещах и правилах, которые люди встречают каждый день.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Историко-культурные районы видны не только на карте, но и в обычной жизни: в языке, еде, одежде, зданиях и праздниках.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обобщение культурных признаков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12051"/>
            <a:ext cx="194700" cy="19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22868"/>
            <a:ext cx="194700" cy="173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93146"/>
            <a:ext cx="194700" cy="1557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51" y="3293146"/>
            <a:ext cx="194700" cy="1557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12050"/>
            <a:ext cx="194700" cy="194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историко-культурные районы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карту мира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районов помогает увидеть, что страны на карте связаны не только границами, но и общей историей, религией, языком и природными условиями.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Разбираться в традициях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объясняет происхождение обычаев, праздников, архитектуры и кухни. Так легче понять, почему в разных местах мира люди живут по-разному.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видим, что у разных народов свои традиции и ценности, легче относиться к ним с уважением. Это важно для общения в современном мире.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учёбой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объединяет географию, историю и обществознание. Она помогает читать карты, сравнивать регионы и делать выводы на основе фактов, а не догадок.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через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пути, переселения, войны и обмен идеями постепенно создавали похожие черты у соседних народов. Это делает историю более наглядной и понятной.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Историко-культурные районы показывают, как природа, история и жизнь людей создают неповторимый облик территорий. У каждого района свои черты, но все они входят в единую картину мира.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состоит из разных, но связанных культурных районов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2026-06-02T14:03:21Z</dcterms:created>
  <dcterms:modified xsi:type="dcterms:W3CDTF">2026-06-02T14:03:21Z</dcterms:modified>
</cp:coreProperties>
</file>