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жизнедеятельность кишечнополостных: ключевые 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многоклеточные с радиальной симметрией: гидры, медузы, кораллы.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кишечнополостных в истории жизни 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появились около 600 миллионов лет назад и считаются одними из древнейших многоклеточных. Они живут в морях и пресных водах, сохраняя простую радиальную симметрию и стрекательные клетки для защиты и охоты.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кишечнополостных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маленький пресноводный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— небольшое пресноводное животное длиной 1-2 см, известное своей способностью к быстрой регенерации. Этот шустрый полип питается мелкими беспозвоночными, пользуясь стрекательными клетками.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Медуза: свободноплавающий морской 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обитают в океанах, их диаметр может достигать 2 метров. Они плавают за счёт сокращений зонтика и захватывают добычу с помощью щупалец, покрытых стрекательными клетками.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Кораллы: строители рифов и морских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образуют колонии полипов и создают твёрдые известковые скелеты. Эти рифы являются важной средой для множества морских обитателей, поддерживая разнообразие и защищая берега.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и радиальная симметрия тела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кишечнополостных имеет два основных типа формы: цилиндрическую у полипов и зонтиковидную у медуз, что связано с их образом жизни.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 позволяет равномерно распределять щупальца вокруг тела, обеспечивая эффективный захват пищи и защиту со всех сторон.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состоит из эпителиального покрова, который защищает внутренние структуры и помогает передвигаться или прикрепляться к субстрату.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основным классам кишечнополостных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видов относится к коралловым полипам, что отражает их разнообразие и экологическое значение.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доминируют среди кишечнополостных по числу видов, обеспечивая важные экосистемные функции.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базы данных,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 стрекательные клетки кишечнополостных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эпителиально-мускульных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Эпителиально-мускульные клетки выполняют двойную функцию: структурную поддержку и движение. Они помогают организмам менять форму и осуществлять передвижение в водной среде.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— оружие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содержат ядовитые капсулы, которые при контакте с добычей или врагом выбрасывают нити с ядом. Это помогает охотиться на мелких животных и защищаться от хищников.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клетки в восстановлении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особые клетки обладают способностью к делению и дифференцировке, участвуя в регенерации повреждённых участков и поддерживая жизнеспособность организма.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кишечная полость и пищеварение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имеют центральную полость, которая выполняет функции желудка и служит местом начального переваривания пищи.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частично происходит вне клетки в полости, а затем завершается внутри клеток внутреннего слоя кишечнополостных.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сосудистых и дыхательных систем компенсируется обменом веществ через тонкие стенки тела с окружающей водой.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обменные процессы — питательные вещества, кислород и отходы — проходят путём диффузии, адаптированной к жизни в водной среде.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питания и пищеварения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биологических наблюдений за кишечнополостными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нервная система кишечнополостных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перемещаются, сокращая мышечные слои зонтика, используя реактивный метод. Гидры могут медленно ползать или плавать, изгибая тело и прикрепляясь щупальцами к поверхности.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представлена разветвлённой сетью без централизованного мозга, что обеспечивает равномерную передачу сигналов и координацию движений по всему телу.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дыхания и обмен веществ у кишечнополостных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за счёт диффузии кислорода через тонкие клетки эпителия, что эффективно в водной среде благодаря большой поверхности тела.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специализированных дыхательных органов компенсируется высокой проницаемостью тканей, позволяя прямой обмен газов с окружающей водой.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продуктов обмена осуществляется через то же ротовое отверстие, обеспечивая простой и эффективный механизм удаления отходов.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способов размножения кишечнополостных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быстрый способ размножения гидры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размножаются бесполым путём путём образования новых организмов на теле материнского. Этот процесс позволяет быстро увеличивать численность при благоприятных условиях и восстанавливать популяцию после повреждений.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Стробилирование у медуз: подготовка к новому поколению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морских медуз полипы превращаются в стробилы — сегментированные тела, которые отделяются и становятся молодыми медузами. Это эффективный способ преемственности и адаптации к сезонным изменениям среды.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смена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кишечнополостные образуют сперматозоиды и яйцеклетки, что ведёт к оплодотворению и развитию личинок. Смена поколений между стадиями полипа и медузы обеспечивает разнообразие и устойчивость видов.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полипа и медузы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в форме, образе жизни и размножении между полипами и медузами.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и медузы обладают разными морфологическими и жизненными особенностями, что позволяет им занимать разнообразные экологические ниши.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зоологии,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коралловых рифов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формируют прочные известковые структуры, создавая уникальные рифы, способные сохраняться веками и служащие природными барьерами.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рифы обеспечивают приют и питание для множества морских видов, поддерживая высокий уровень биоразнообразия океанов.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защищают береговые линии от разрушения океанскими волнами, снижая ущерб при штормах и наводнениях.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рифы влияют на туризм и рыболовство, поддерживая занятость и обеспечивая пищевые ресурсы.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стратегии кишечнополостных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стрекательных клеток как средство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мгновенно выделяют яд при контакте с врагом, вызывая боль и паралич. Это предотвращает нападения и помогает в охоте на добычу, обеспечивая выживание кишечнополостных.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для защиты от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полипы и медузы сливаются с окружающей средой, используя цвета и формы рифов или водных растений. Такая адаптация снижает риск быть замеченными хищниками.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враги и их влияние на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хищниками кишечнополостных являются рыбы, морские звёзды и некоторые моллюски. Они контролируют численность, влияя на экологический баланс и динамику сообществ.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симбиотические связи кишечнополостных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Актинии часто сотрудничают с раками-отшельниками, предоставляя защиту от хищников в обмен на доступ к остаткам пищи.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симбиотические отношения повышают устойчивость обеих сторон и способствуют сложной взаимозависимости внутри морских экосистем.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живут в тесном союзе с зооксантеллами — одноклеточными водорослями, которые обеспечивают им питание благодаря фотосинтезу, улучшая условия выживания полипов.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научное значение кишечнополостных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рыболовстве и туризме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являются ценными источниками морепродуктов и привлекательными туристическими объектами, поддерживая доходы прибрежных регионов.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биотехнологические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кораллы изучаются для создания лекарств и понимания процессов регенерации, что открывает перспективы в биомедицинской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кишечнополостных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встречается в тропиках Индо-Тихоокеанского региона, где присутствуют крупнейшие коралловые рифы планеты.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распределение видов отражает зависимость кишечнополостных от температуры и солёности воды, а также наличия субстратов для закрепления.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морской биологический обзор, 2022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по сохранению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вызывает массовое обесцвечивание кораллов, сокращая их численность и разрушая экосистемы рифов.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пластиком и химикатами ухудшает среду обитания кишечнополостных, влияя на их здоровье и размножение.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нерегулируемый вылов медуз нарушает пищевые цепи и может приводить к экологическим дисбалансам.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направлены на охрану рифов и внедрение экологических норм для защиты морской флоры и фауны.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рекордный размер рифа демонстрирует колоссальную роль кораллов в формировании морских экосистем и их потенциал для биоразнообразия.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институт океанографии, 2023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км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Великого Барьерного рифа, крупнейшей в мире структуры коралловых полипов.
</a:t>
            </a:r>
            <a:endParaRPr lang="en-US" sz="22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Кишечнополостные: ключи к пониманию жизни в океане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создают биоразнообразие и баланс морских экосистем, являясь объектами важных научных исследований и охраны природы ради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2026-05-09T10:42:08Z</dcterms:created>
  <dcterms:modified xsi:type="dcterms:W3CDTF">2026-05-09T10:42:08Z</dcterms:modified>
</cp:coreProperties>
</file>