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 второстепенные члены предложения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понимать строение простого предложения и его смысл.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 предложение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не только находить основу предложения, но и лучше понимать текст, проверять написание слов и правильно ставить знаки препинания в учебных работах.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предложение и грамматическая основа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выражает законченную мысль. Чтобы оно было полным, в нём обычно есть грамматическая основа, которая передаёт главное сообщение.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отвечает на вопросы кто? что? и называет того, о ком говорится в предложении: предмет, лицо или явление.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сообщает, что говорится о подлежащем: что он делает, что с ним происходит или каков он.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71686"/>
            <a:ext cx="3563700" cy="1200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 второстепенные члены предложения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вопросы задают к членам предложения и что они обозначают.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члены создают основу предложения, а второстепенные делают сообщение точнее и выразительнее.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«Главные и второстепенные члены предложения»
</a:t>
            </a:r>
            <a:endParaRPr lang="en-US" sz="7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18021" y="1543934"/>
            <a:ext cx="442575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30012" y="2958918"/>
            <a:ext cx="442575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80425" y="2928768"/>
            <a:ext cx="316125" cy="505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694810" y="1302330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ком говорится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 того, кто действует, или то, о чём сообщается в предложении. Оно помогает понять, вокруг чего строится высказывание и кто является главным участником события.
</a:t>
            </a:r>
            <a:endParaRPr lang="en-US" sz="913" dirty="0"/>
          </a:p>
        </p:txBody>
      </p:sp>
      <p:sp>
        <p:nvSpPr>
          <p:cNvPr id="14" name="Text 3"/>
          <p:cNvSpPr txBox="1"/>
          <p:nvPr/>
        </p:nvSpPr>
        <p:spPr>
          <a:xfrm>
            <a:off x="2806801" y="271731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способы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подлежащее выражено существительным или местоимением: мальчик читает, он улыбается. Именно эти слова школьникам легче всего находить в тексте.
</a:t>
            </a:r>
            <a:endParaRPr lang="en-US" sz="958" dirty="0"/>
          </a:p>
        </p:txBody>
      </p:sp>
      <p:sp>
        <p:nvSpPr>
          <p:cNvPr id="15" name="Text 4"/>
          <p:cNvSpPr txBox="1"/>
          <p:nvPr/>
        </p:nvSpPr>
        <p:spPr>
          <a:xfrm>
            <a:off x="6693988" y="268716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поиска подлежащего задают вопросы кто? или что?. Если слово отвечает на них и связано со сказуемым по смыслу, это важный кандидат на роль подлежащего.
</a:t>
            </a:r>
            <a:endParaRPr lang="en-US" sz="9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показывает, что делает подлежащее, что с ним происходит или каков он. Оно несёт основную информацию о действии или состоянии.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примерах сказуемое чаще всего выражено глаголом: идёт, написал, будет читать. По форме легко увидеть время и связь с подлежащим.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сказуемое выражено кратким прилагательным или сочетанием с глаголом-связкой. Такие случаи встречаются реже, но тоже важны для понимания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грамматическую основу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поиска подлежащего и сказуемого в предложении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обозначает предмет, на который направлено действие. Оно отвечает на вопросы косвенных падежей и обычно связано с глаголом.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дополнение выражено существительным или местоимением: читать книгу, помочь другу, думать о каникулах. Такое слово уточняет, на что направлено действие.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смыслу дополнение легко отличить от подлежащего: оно не называет главного деятеля, а показывает объект действия, мысли или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обозначает признак предмета и отвечает на вопросы какой? чей? который? Оно делает описание точнее и помогает представить предмет яснее.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определение выражено прилагательным: зелёный лист, первый урок. Оно обычно относится к существительному и связано с ним по форме.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может быть выражено и другими словами. Важно увидеть, к какому существительному оно относится и какой признак уточняет.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Где? когда?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сначала помогает установить место и время действия. Оно отвечает на вопросы где? когда? куда? откуда? и делает сообщение конкретнее.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Почему? зачем?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обстоятельство показывает причину и цель действия. Такие слова помогают понять, для чего что-то происходит и что стало его причиной.
</a:t>
            </a:r>
            <a:endParaRPr lang="en-US" sz="1013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Как?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обстоятельство описывает способ действия: быстро, тихо, дружно. Оно чаще всего связано со сказуемым и уточняет, как именно совершается действие.
</a:t>
            </a:r>
            <a:endParaRPr lang="en-US" sz="1059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обстоятельств: в школе, утром, быстро, из-за дождя, для победы. Они делают предложение более точным и понятным читателю.
</a:t>
            </a:r>
            <a:endParaRPr lang="en-US" sz="114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помогают находить члены предложения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помогают быстро определить роль слова и проверить, к какой части предложения оно относится.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члена есть свой круг вопросов; это самый надёжный способ различать их при разборе.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русского языка для 5 класса; обобщение по теме «члены предложения».
</a:t>
            </a:r>
            <a:endParaRPr lang="en-US" sz="7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предложения: Весенний ручей быстро бежит по оврагу
</a:t>
            </a:r>
            <a:endParaRPr lang="en-US" sz="2979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предложении основа — ручей бежит. Она передаёт главную мысль: о чём говорится и что происходит. Без неё смысл был бы неполным.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весенний, быстро и по оврагу уточняют сообщение. Они отвечают на разные вопросы и помогают представить картину точнее и ярче.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предложения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относятся к одному слову и отвечают на один и тот же вопрос. Поэтому они равноправны в предложении и не зависят друг от друга.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могут быть разными членами предложения: подлежащими, сказуемыми, дополнениями, определениями или обстоятельствами. Это важно помнить при синтаксическом разборе.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часто перечисляются: леса, поля и реки; быстро и тихо; в школе и дома. Такое перечисление делает речь более выразительной и точной.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однородные члены соединены без союзов или с повторяющимися союзами, между ними обычно ставится запятая. Знак препинания помогает правильно прочитать предложение.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связаны в предложении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связано с существительным и обычно согласуется с ним в роде, числе и падеже. Поэтому в сочетаниях высокий дом и интересная книга слова звучат как единое целое.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зависит от слова, которое обозначает действие или состояние. Оно отвечает на вопросы косвенных падежей и показывает, на что направлено действие: читать книгу, радоваться встрече.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чаще всего относится к сказуемому и уточняет время, место, причину или способ действия. Благодаря ему мы понимаем, как именно происходит событие: идти быстро, приехать вечером.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38214"/>
            <a:ext cx="3408600" cy="11579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выражаются главные и второстепенные члены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части речи могут выполнять разные синтаксические роли в предложении.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член предложения может быть выражен разными частями речи, поэтому важно смотреть не только на форму слова, но и на его роль.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тема «Члены предложения».
</a:t>
            </a:r>
            <a:endParaRPr lang="en-US" sz="82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разборе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с необычным порядком слов легко перепутать подлежащее и дополнение. Например, в Книгу читает Миша слово Миша — подлежащее, хотя стоит в конце.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принимать обстоятельство с предлогом за определение. Сочетания в школе, у дома, по дороге отвечают на вопросы места, а не признака.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найти грамматическую основу, дальше разбор становится неточным. Сначала нужно определить главные члены, а затем уже проверять остальные слова по вопросам.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каждый раз сверять вопрос и смысл слова в предложении. Тогда легче понять, к какому члену оно относится и избежать случайных ошибок.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конструкции чаще встречаются в простых предложениях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примерах предложения без второстепенных членов встречаются не реже распространённых, потому что они особенно удобны для объяснения основы.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второстепенных членов, тем точнее сообщение, но главная мысль всегда держится на основе.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«простое предложение»; обобщённое сравнение моделей.
</a:t>
            </a:r>
            <a:endParaRPr lang="en-US" sz="7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синтаксического разбора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разборе простого предложения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пример полного разбора предложения
</a:t>
            </a:r>
            <a:endParaRPr lang="en-US" sz="2895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В тёплый вечер девочка читала интересную книгу у окна грамматическая основа — девочка читала. Она сообщает главное: кто действует и что делает.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тёплый, интересную, книгу и у окна уточняют время, предмет и место действия. Благодаря им предложение становится более точным и образным.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образуют основу предложения, а второстепенные члены уточняют смысл. Умение находить их помогает читать внимательнее, писать грамотнее и уверенно выполнять разбор.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2026-05-22T22:39:26Z</dcterms:created>
  <dcterms:modified xsi:type="dcterms:W3CDTF">2026-05-22T22:39:26Z</dcterms:modified>
</cp:coreProperties>
</file>