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jpe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— первый урок знакомства по-немецки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здороваться, спрашивать имя и отвечать дружелюбно.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знакомство на немецком в 3 классе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уроках немецкого дети осваивают самые нужные фразы для общения. Вопрос Wie heißt du? помогает легко начать разговор, назвать себя и ответить вежливо в знакомой школьной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Wie heißt du? читается приблизительно как «ви хайст ду». Если произнести её спокойно, она звучит легко и понятно даже тем, кто только начинает учить немецкий язык.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фраза Wie heißt du?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heißt связано с глаголом heißen, который означает «называться» или «зваться». Поэтому вся фраза буквально помогает спросить: «Как ты зовёшься?»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состоит из трёх слов: Wie — «как», heißt — «зовёшься», du — «ты». В конце стоит вопросительный знак, потому что это вопрос.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используют эту фразу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подходит для знакомства в классе, в паре, на перемене и даже в игре с новым другом. Эта фраза помогает начать разговор быстро, без длинных предложений и лишнего волнения.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хорошо подойдут два ребёнка, которые улыбаются, здороваются и называют свои имена. Сцена должна выглядеть просто, по-школьному и очень доброжелательно.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ответить на вопрос об имени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легко встретить варианты: Ich heiße Mia, Ich heiße Tom, Ich heiße Lara. Такой образец помогает быстро запомнить структуру ответа и не теряться в разговоре.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ответ звучит так: Ich heiße Ben. Он означает: «Меня зовут Бен». Вместо Ben можно подставить любое другое имя и сразу получить готовую фразу.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обычно следует короткое продолжение: дружелюбная реакция, новый вопрос или прощание. Так знакомство превращается в маленький, но настоящий диалог.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476" y="2342426"/>
            <a:ext cx="29505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875" y="3120774"/>
            <a:ext cx="29505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способ сказать своё имя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Mia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ответ тоже понятен и часто звучит в устной речи. Он означает «Я — Мия», но на первых уроках удобнее сначала запомнить модель Ich heiße... 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образец для 3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heiße... особенно полезна, потому что прямо отвечает на вопрос Wie heißt du?. Она помогает детям легко связать вопрос и ответ без лишних сложностей.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пишется с большой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все имена пишутся с заглавной буквы: Mia, Tom, Anna, Leo. Это правило видно сразу и помогает писать аккуратно даже в короткой фразе.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диалог знакомства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коротких реплик показывает, как дети здороваются, спрашивают имя, отвечают и вежливо прощаются.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308" y="2328071"/>
            <a:ext cx="210938" cy="33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0" y="3304346"/>
            <a:ext cx="295313" cy="337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и Sie: кому говорят как?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1723375" y="2254875"/>
            <a:ext cx="43011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для друзей и одноклассников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ровесниками и детьми обычно говорят du. Поэтому вопрос звучит так: Wie heißt du? Это тёплая и простая форма обращения, удобная для школьного разговора.
</a:t>
            </a:r>
            <a:endParaRPr lang="en-US" sz="1235" dirty="0"/>
          </a:p>
        </p:txBody>
      </p:sp>
      <p:sp>
        <p:nvSpPr>
          <p:cNvPr id="10" name="Text 3"/>
          <p:cNvSpPr txBox="1"/>
          <p:nvPr/>
        </p:nvSpPr>
        <p:spPr>
          <a:xfrm>
            <a:off x="1723375" y="3231150"/>
            <a:ext cx="43011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 для взрослых и незнакомых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обратиться очень вежливо, используют Sie. Тогда вопрос выглядит так: Wie heißen Sie? Для 3 класса достаточно помнить, что эта форма звучит официально и уважительно.
</a:t>
            </a:r>
            <a:endParaRPr lang="en-US" sz="12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приветствия рядом с вопросом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— и разговор начался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ребёнка встречаются у двери класса и улыбаются друг другу. Один говорит Hallo, и сразу становится легче начать знакомство. Рядом можно показать карточку со словом и простой вопрос об имени, чтобы сцена выглядела живой и понятной.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входит в класс, и дети дружно приветствуют его словами Guten Tag. После этого легко перейти к знакомству и спросить имя. Такая картинка показывает, как вежливое приветствие помогает открыть разговор спокойно и без спешки.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Tschüss в конце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диалога дети машут друг другу рукой и говорят Tschüss. На рисунке можно показать радостное прощание и карточку с этим словом. Так становится видно, что знакомство не только начинается, но и заканчивается вежливо.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 bald — до скорой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школьника расходятся после игры и обещают увидеться снова. Один произносит Bis bald, а другой улыбается в ответ. Эта фраза отлично подходит для картинки, где приветствие и прощание соединяются в один маленький дружелюбный эпизод.
</a:t>
            </a:r>
            <a:endParaRPr lang="en-US" sz="10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вопросе и ответе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Wie heißt du? сначала стоит вопросительное слово Wie, потом глагол heißt, а в конце — du. Такой порядок сразу подсказывает, что перед нами вопрос.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Ich heiße Lea всё начинается со слова ich, то есть «я». Затем идёт heiße, а потом имя Lea. Получается коротко, ясно и очень удобно для запоминания.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 для 3 класса: вопрос начинается с вопроса, а ответ — с «я». Если помнить эту схему, можно легко построить свою первую фразу на немецком.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82146"/>
            <a:ext cx="322200" cy="25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нужно услышать в фразе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h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heißt буква h почти не слышна, поэтому слово звучит легко и мягко. Это помогает фразе не «ломаться», а звучать спокойно и дружелюбно даже у начинающих учеников.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ei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ei читается как длинное «ай». В слове heißt этот звук особенно заметен, и именно он делает фразу Wie heißt du? узнаваемой и немного звонкой.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медленно, потом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несколько раз повторить фразу по слогам, а затем произнести её в обычном темпе. Так дети лучше слышат звуки и увереннее говорят без спешки и путаницы.
</a:t>
            </a:r>
            <a:endParaRPr lang="en-US" sz="10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7" y="1506614"/>
            <a:ext cx="2054700" cy="1432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62" y="1506545"/>
            <a:ext cx="2054700" cy="143267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327" y="1506545"/>
            <a:ext cx="2054700" cy="143267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8692" y="1506545"/>
            <a:ext cx="2054700" cy="1432672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7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которые часто встречаются в учебнике
</a:t>
            </a:r>
            <a:endParaRPr lang="en-US" sz="2246" dirty="0"/>
          </a:p>
        </p:txBody>
      </p:sp>
      <p:sp>
        <p:nvSpPr>
          <p:cNvPr id="18" name="Text 2"/>
          <p:cNvSpPr txBox="1"/>
          <p:nvPr/>
        </p:nvSpPr>
        <p:spPr>
          <a:xfrm>
            <a:off x="282966" y="3345849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имена — легко 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диалогах часто появляются Anna и Tom. Эти имена короткие, знакомые и легко читаются вслух. На картинке их удобно подписать рядом с улыбающимися детьми, которые только что познакомились.
</a:t>
            </a:r>
            <a:endParaRPr lang="en-US" sz="797" dirty="0"/>
          </a:p>
        </p:txBody>
      </p:sp>
      <p:sp>
        <p:nvSpPr>
          <p:cNvPr id="19" name="Text 3"/>
          <p:cNvSpPr txBox="1"/>
          <p:nvPr/>
        </p:nvSpPr>
        <p:spPr>
          <a:xfrm>
            <a:off x="248933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как маленькая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Mia и Ben подходят для первых упражнений, потому что их просто произнести и запомнить. Рядом с такими именами можно показать карточки, тетрадь или школьный класс, где дети называют себя по очереди.
</a:t>
            </a:r>
            <a:endParaRPr lang="en-US" sz="862" dirty="0"/>
          </a:p>
        </p:txBody>
      </p:sp>
      <p:sp>
        <p:nvSpPr>
          <p:cNvPr id="20" name="Text 4"/>
          <p:cNvSpPr txBox="1"/>
          <p:nvPr/>
        </p:nvSpPr>
        <p:spPr>
          <a:xfrm>
            <a:off x="4695696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герои на странице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Lara и Leo часто помогают сделать диалог живым и понятным. В учебнике такие имена можно разместить над персонажами, чтобы ребёнок сразу видел, кто спрашивает, а кто отвечает.
</a:t>
            </a:r>
            <a:endParaRPr lang="en-US" sz="885" dirty="0"/>
          </a:p>
        </p:txBody>
      </p:sp>
      <p:sp>
        <p:nvSpPr>
          <p:cNvPr id="21" name="Text 5"/>
          <p:cNvSpPr txBox="1"/>
          <p:nvPr/>
        </p:nvSpPr>
        <p:spPr>
          <a:xfrm>
            <a:off x="690206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имени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имена в немецком языке пишутся с большой буквы, даже если это одно короткое слово. Поэтому Anna, Tom и Mia выглядят аккуратно и сразу подсказывают: здесь названо имя человека.
</a:t>
            </a:r>
            <a:endParaRPr lang="en-US" sz="8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знакомство превращается в короткий разговор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простое приветствие переходит от вопроса об имени к следующей теме общения.
</a:t>
            </a:r>
            <a:endParaRPr lang="en-US" sz="8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— это старт разговора. С этой фразы ребёнок вежливо спрашивает имя и показывает, что готов познакомиться без длинных предложений и сложных слов.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фразы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heiße... — самый удобный ответ для ученика. После него достаточно назвать своё имя, и диалог сразу становится понятным, коротким и очень дружелюбным.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Freut mich! — маленькая, но важная реакция. Она помогает не просто ответить, а показать симпатию и сделать знакомство тёплым, как улыбка на перемене.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заметить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перепутать формы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путают heiße и heißt: первая форма нужна в ответе, а вторая — в вопросе. Если поменять их местами, фраза сразу звучит неправильно.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знак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написать имя с маленькой буквы или забыть вопросительный знак. В немецком имена всегда начинаются с большой буквы, а вопрос должен выглядеть как вопрос.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52033"/>
            <a:ext cx="264300" cy="21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21808"/>
            <a:ext cx="264300" cy="21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для тренировки фразы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передаёт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передают мяч друг другу и задают вопрос Wie heißt du?. Тот, у кого мяч, отвечает своим именем. Игра получается живой, но остаётся очень простой.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можно написать приветствие, вопрос и ответ. Ребёнок вытягивает карточку и читает свою реплику. Так фраза быстрее запоминается, а говорить становится спокойнее.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знакомства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круге каждый ученик называет себя по очереди. Один задаёт вопрос, другой отвечает, и цепочка идёт дальше без суеты. Это удобный способ для всей группы.
</a:t>
            </a:r>
            <a:endParaRPr lang="en-US" sz="8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для пары учеников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здороваются: Hallo! Это создаёт добрую атмосферу и сразу показывает, что разговор начинается вежливо.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об имени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один ученик спрашивает: Wie heißt du? Вопрос короткий, поэтому его легко произнести и запомнить на уроке.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 и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отвечает: Ich heiße Paul. После этого звучит Freut mich! — так диалог становится дружелюбным и живым.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говорят: Mich auch! Такой финал помогает красиво закончить маленький разговор и перейти к следующему заданию.
</a:t>
            </a:r>
            <a:endParaRPr lang="en-US" sz="9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в школьной жизни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немецкого языка Wie heißt du? помогает быстро начать работу в паре. Один ребёнок спрашивает, другой отвечает, и в классе сразу появляется настоящий разговор, а не просто тихое ожидание.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полезна и на перемене, и в новой группе. Она снимает неловкость: вместо молчания появляется простой и понятный способ познакомиться с одноклассником или новым другом.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— это вопрос об имени. Он нужен, когда хочется вежливо познакомиться и сразу начать короткий разговор без сложных слов.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heiße... — удобный ответ для ученика. После него нужно просто назвать своё имя, например Mia, Tom или Leo, и диалог уже готов.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используют при обращении к другу, однокласснику или ребёнку. Sie — это очень вежливая форма для взрослого человека, которого вы пока не знаете.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знакомство начинается с приветствия, затем идёт вопрос, ответ и дружелюбный тон. Именно такая последовательность делает разговор простым и приятным.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теме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— это маленькая, но очень важная фраза. Она учит приветствию, вопросу, ответу и вежливому завершению, а значит, открывает детям дверь в первый немецкий диалог.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разговору по-немецки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2026-05-25T04:08:33Z</dcterms:created>
  <dcterms:modified xsi:type="dcterms:W3CDTF">2026-05-25T04:08:33Z</dcterms:modified>
</cp:coreProperties>
</file>