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«Ромео и Джульетта» в переводе Бориса Пастернака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вражда и рок ведут героев к трагическому финалу.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Шекспира и перевод Пастернака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Шекспира о Ромео и Джульетте создана в конце XVI века и разворачивается в Вероне. Перевод Пастернака сделал текст особенно живым, звучным и удобным для школьного чтения.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мир держится на грани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Верона в пьесе кажется красивой только снаружи. На улицах легко вспыхивают ссоры, а привычная вражда Монтекки и Капулетти делает любой разговор опасным и напряжённым.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Слуги, которые повторяют ненависть господ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мелкие стычки слуг показывают, насколько глубоко в город вошла вражда. Она передаётся от старших к младшим и превращает обычную улицу в место постоянного конфликта.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история на фоне общего раздора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фоне любовь Ромео и Джульетты выглядит особенно хрупкой. Их чувство возникает в мире, где люди привыкли делить всех на своих и чужих, не оставляя места для примирения.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Верона как пространство вражды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Сюжетные сцены трагедии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эпизоды пьесы в их последовательности и причинной связи.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Пролог и предчувствие трагедии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сразу сообщает, что перед зрителем история двух влюблённых, которым не суждено быть вместе. Такой приём заранее настраивает на трагический исход.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смещается с разгадки финала на то, как герои придут к нему через ошибки, спешку и семейную вражду. Это усиливает напряжение каждой сцены.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уже слышны главные темы пьесы: любовь, рок, случай и ненависть, которая разрушает жизни даже самых молодых героев.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первого бала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балу у Капулетти Ромео и Джульетта впервые разговаривают и мгновенно выделяются среди гостей. Их речь построена как быстрый обмен яркими образами, где любовь кажется чудом.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показывает и радость открытия, и опасность тайной встречи. Ромео теряет прежнюю мечтательность, а Джульетта отвечает смело и уверенно, хотя видит перед собой незнакомца.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Балконная сцена: признание и тайна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Джульетта выходит на балкон, не зная, что Ромео рядом и слышит её слова. Ночная тишина делает признание особенно искренним.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любви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о чувствах без игры и легкомыслия. Их речь звучит серьёзно, будто они уже понимают цену своего выбора.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об имени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становится преградой между ними: они любят друг друга, но принадлежат враждующим семьям. Это усиливает драматизм сцены.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Клятва верности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возникает надежда на тайную встречу и будущее соединение. Но сама тайна уже делает их счастье уязвимым.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значение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 героях и их роли в развитии трагедии.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героев не случайны: они помогают понять, почему любовь, дружба и добрые намерения приводят к трагедии.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 Шекспир, «Ромео и Джульетта»; перевод Б. Пастернака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Тайное венчание Ромео и Джульетты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Лоренцо соглашается помочь влюблённым, надеясь, что их брак остановит семейную вражду. Его замысел звучит благородно, но уже связан с риском и секретностью.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Венчание скрывает союз героев от родителей и превращает их любовь в хрупкую тайну. Теперь любое недоразумение может обернуться бедой.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этой сцены личное чувство становится частью большого конфликта. Ромео и Джульетта уже не могут просто отступить назад.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намерение Лоренцо не спасает ситуацию, потому что он рассчитывает на слишком многое и слишком мало времени.
</a:t>
            </a:r>
            <a:endParaRPr lang="en-US" sz="8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трагедии в пьесе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личные чувства героев постоянно сталкиваются с внешними препятствиями и случайными сбоями.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беды — вражда семей, а остальные причины лишь ускоряют неизбежный трагический исход.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 Шекспир, «Ромео и Джульетта»; перевод Б. Пастернака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Меркуцио и Тибальта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Смертельная рана Меркуцио превращает шутливый и лёгкий мир пьесы в пространство боли. Его гибель становится для Ромео моментом, после которого уже невозможно вернуться назад.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Тибальта Ромео показывает, как личная обида перерастает в общую трагедию. С этого эпизода вражда семей окончательно выходит из-под контроля.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35" y="1592249"/>
            <a:ext cx="951000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7137" y="1592249"/>
            <a:ext cx="951000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3987" y="1592249"/>
            <a:ext cx="713250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Изгнание Ромео из Вероны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князя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не приговаривает Ромео к смерти, но выносит суровое наказание. Изгнание звучит как компромисс, который всё же ломает жизнь героев.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Разлука влюблённых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Ромео и Джульетты это почти то же самое, что потеря друг друга. Их тайный брак остаётся без защиты и поддержки.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Нарастающее напряжение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изгнания каждый новый шаг героев становится опаснее. События развиваются быстрее, а надежда на счастливый выход заметно уменьшается.
</a:t>
            </a:r>
            <a:endParaRPr lang="en-US" sz="11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Джульетта перед трудным выбором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борьба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Джульетта переживает сильное потрясение и не может принять случившееся сразу. Она разрывается между любовью к Ромео и верностью семье, пытаясь понять правду самостоятельно.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 героини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сцене Джульетта говорит как человек, который умеет думать и выбирать. Её решительность и самообладание показывают нравственную зрелость.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Лоренцо и цепь ошибок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показывает, как одно неверное звено разрушает замысел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подчёркивает риск плана Лоренцо: одна задержка или ошибка делают спасение почти невозможным.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 Шекспир, «Ромео и Джульетта», сцена с сонным зельем; перевод Б. Пастернака
</a:t>
            </a:r>
            <a:endParaRPr lang="en-US" sz="641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часа Джульетта должна провести в состоянии мнимой смерти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Ложное известие и отчаяние Ромео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 о якобы случившейся смерти Джульетты, Ромео принимает сообщение за правду. Он не ищет подтверждения и сразу действует, подчиняясь отчаянию.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яда и стремительный путь в Верону показывают, насколько опасны спешка и неверная информация. Недоставленное письмо становится причиной необратимого шага.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Гробница Капулетти: трагический финал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Ромео приходит в гробницу и сталкивается с Парисом. Ссора заканчивается смертью Париса и ещё сильнее подчёркивает, как далеко зашёл конфликт.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Оставшись с Джульеттой, Ромео прощается с ней и выпивает яд. Он уверен, что потерял её навсегда, и делает последний выбор в полной тишине.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Джульетта просыпается позже, чем нужно, и видит рядом мёртвого Ромео. Осознав случившееся, она понимает, что вернуть время невозможно.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смерть завершает трагедию двух влюблённых и двух семей. Финал звучит как горькое напоминание о цене вражды и поспешных решений.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и их смысловое значение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каждая важная сцена меняет развитие сюжета и раскрывает характеры героев.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выстроены по нарастающей: от встречи и надежды к разлуке и гибели. Каждая из них приближает финал и усиливает драматизм.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 Шекспир, «Ромео и Джульетта»; перевод Б. Пастернака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перевода Бориса Пастернака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помогает школьнику быстро читать диалоги и не терять смысл в напряжённых сценах. Особенно заметна его сценичность: текст легко звучит вслух.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перевода сильнее всего видны выразительность, естественность и образность. Именно они делают пьесу понятной и живой для современного читателя.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 Шекспир, «Ромео и Джульетта», перевод Б. Пастернака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не теряет силы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Ромео и Джульетты напоминает, что вражда взрослых может разрушить судьбы детей. Перевод Пастернака делает трагедию близкой современному читателю и помогает услышать её главный урок.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2026-05-22T19:25:54Z</dcterms:created>
  <dcterms:modified xsi:type="dcterms:W3CDTF">2026-05-22T19:25:54Z</dcterms:modified>
</cp:coreProperties>
</file>