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земледельцев и ремесленников в Древнем Египте: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земледельцев и ремесленников определял развитие древнеегипетской цивилизации.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эпоху: Древний Египет и его жители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возник у реки Нил в IV тысячелетии до н. э. Его жители строили общества вокруг сельского хозяйства и ремёсел, создавая прочную социальную структуру с чётко определёнными ролями.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устройство Древнего Египта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управлял государством, жрецы обеспечивали религиозные обряды, а чиновники и воины контролировали порядок и защиту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Землевладельцы владели землями, ремесленники обеспечивали население необходимыми предметами, а большинство составляли земледельцы, которые работали на полях.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группы, включая рабов, тесно взаимодействовали, каждая профессия передавалась по наследству, одновременно определяя социальный статус и роли внутри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ячмень были главными зерновыми культурами, а лен применяли для изготовления тканей. Также выращивали бобы и разнообразные овощи, такие как лук, чеснок и салат.
</a:t>
            </a:r>
            <a:endParaRPr lang="en-US" sz="85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урожая от Нила и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напрямую зависела от ежегодных разливов Нила, которые приносили плодородный ил, а качество почвы значительно влияло на рост растений.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для обработки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применяли деревянные плуги и мотыги для вспашки и рыхления почвы. Серпы из кремня служили для жатвы, а корзины использовали для сбора и переноса урожая.
</a:t>
            </a:r>
            <a:endParaRPr lang="en-US" sz="92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культуры Древних земледельцев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— источник плодородия и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воды строились оросительные каналы и дамбы. Совместные усилия общин помогали управлять системой орошения и обеспечивали равномерное распределение ресурсов.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разливы Нила наполняли поля водой и илом, делая почву плодородной. Этот природный процесс обеспечивал стабильный урожай для всего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Сельскохозяйственный год: календарь и обязанности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Ахет — разлив Нила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Нил выходил из берегов, орошая земли и обновляя почву илом, что служило подготовкой к новому сельскохозяйственному циклу.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Перет — посев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отступления воды начинается посев зерновых и овощей. Земледельцы тщательно пропалывали поля и ухаживали за растениями.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Шему — жатва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собирают зрелый урожай, используя серпы и корзины. Этот этап завершает сельскохозяйственный цикл и обеспечивает запасы на следующий год.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 работали на полях с утра до вечера, ухаживали за посевами и ремонтировали ирригационные сооружения. Работа была трудоёмкой и требовала согласованных действий всех членов семьи.
</a:t>
            </a:r>
            <a:endParaRPr lang="en-US" sz="752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 от рассвета до заката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занимались выращиванием овощей и поддержкой домашнего хозяйства. Дети помогали родителям, собирали выброшенное после жатвы зерно и учились навыкам земледелия с ранних лет.
</a:t>
            </a:r>
            <a:endParaRPr lang="en-US" sz="813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и детей в хозяйстве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из жизни древнеегипетского земледельца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налоги: кому принадлежали поля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официально принадлежала фараону, храмам или крупным землевладельцам, а земледельцы пользовались участками на правах аренды.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 выплачивали налоги частью урожая, который поступал в государственные и храмовые хранилища для обеспечения нужд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продукции обменивались на ремесленные изделия на рынках, что способствовало развитию торговли и укреплению местной экономики.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условия земледельцев: дом и предметы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убранство включало деревянную и глиняную мебель, кувшины для хранения, ступки для приготовления пищи, корзины и тканые коврики для уюта и удобства повседневной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 из сырцового кирпича, имели простую планировку с внутренним двором и террасой, что обеспечивало вентиляцию и место для хозяйственных нужд.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изготавливали глиняную посуду в мастерских, создавая как утилитарные, так и декоративные изделия для повседневного использования.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обрабатывали камень и металлы, производя инструменты и оружие, что было важным для сельского хозяйства и обороны.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плели ткани из льна, создавая одежду и домашний текстиль с красивыми узорами, востребованными в обществе.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Ювелиры изготавливали золотые и серебряные украшения, свидетельствуя о высоком уровне искусства и специализации ремёсел в древнем Египте.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ремесла и их значение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 обучение ремеслу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трудились в специализированных мастерских — небольших помещениях с набором инструментов и материалами, расположенных преимущественно рядом с рынками или храмами для удобной торговли и заказов.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ремесленных навыков происходила внутри семей, формировались династии мастеров, сохранявшие и совершенствовавшие традиционные методы изготовления изделий из поколения в поколение.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 раннего возраста участвовали в работе мастеров: выполняли простые задачи, постепенно осваивая профессию под руководством старших, что обеспечивало преемственность мастерства.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50" y="1185456"/>
            <a:ext cx="2117700" cy="1830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550" y="1185456"/>
            <a:ext cx="2117700" cy="18302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5275" y="1184904"/>
            <a:ext cx="2088300" cy="1831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3550" y="1185456"/>
            <a:ext cx="2117700" cy="18302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5950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Фаянсовые амулеты и фигурки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материал позволял создавать яркие и эффективные амулеты, которые использовались для защиты и украшения. Изделия отличались тонкой лепкой и часто изображали богов или животных.
</a:t>
            </a:r>
            <a:endParaRPr lang="en-US" sz="778" dirty="0"/>
          </a:p>
        </p:txBody>
      </p:sp>
      <p:sp>
        <p:nvSpPr>
          <p:cNvPr id="12" name="Text 1"/>
          <p:cNvSpPr txBox="1"/>
          <p:nvPr/>
        </p:nvSpPr>
        <p:spPr>
          <a:xfrm>
            <a:off x="278236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Расписные глиняные сосуды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изготавливали кувшины и чаши с цветными узорами и символами. Такие изделия использовались как в быту, так и в ритуальных церемониях, отражая духовные традиции.
</a:t>
            </a:r>
            <a:endParaRPr lang="en-US" sz="791" dirty="0"/>
          </a:p>
        </p:txBody>
      </p:sp>
      <p:sp>
        <p:nvSpPr>
          <p:cNvPr id="13" name="Text 2"/>
          <p:cNvSpPr txBox="1"/>
          <p:nvPr/>
        </p:nvSpPr>
        <p:spPr>
          <a:xfrm>
            <a:off x="4921273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Льняные ткани с узорами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создавали легкую одежду из льна с яркими орнаментами. Ткани часто имели сложные переплетения, демонстрируя мастерство и эстетические предпочтения древних египтян.
</a:t>
            </a:r>
            <a:endParaRPr lang="en-US" sz="796" dirty="0"/>
          </a:p>
        </p:txBody>
      </p:sp>
      <p:sp>
        <p:nvSpPr>
          <p:cNvPr id="14" name="Text 3"/>
          <p:cNvSpPr txBox="1"/>
          <p:nvPr/>
        </p:nvSpPr>
        <p:spPr>
          <a:xfrm>
            <a:off x="712167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и деревянные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изготавливали бронзовые ножи и инструменты, а резчики создавали из дерева украшения, гребни и мебель. Эти предметы отличались практичностью и качеством исполнения.
</a:t>
            </a:r>
            <a:endParaRPr lang="en-US" sz="778" dirty="0"/>
          </a:p>
        </p:txBody>
      </p:sp>
      <p:sp>
        <p:nvSpPr>
          <p:cNvPr id="15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умелых рук: примеры творчества ремесленников
</a:t>
            </a:r>
            <a:endParaRPr lang="en-US" sz="2000" dirty="0"/>
          </a:p>
        </p:txBody>
      </p:sp>
      <p:sp>
        <p:nvSpPr>
          <p:cNvPr id="16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будни и вознаграждение ремесленников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ремесленника начинался рано утром и продолжался обычно 8–10 часов, включая изготовление и отделку изделий для заказчиков и храмов.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ремесленников чаще всего производилась продуктами — зерном, овощами, одеждой, что задавало их уровень жизни в зависимости от урожайности и экономической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оплата включала ценные металлы, но это было редкостью, чаще вознаграждение выражалось натуральным обменом и рабочей взаимопомощью внутри сообщества.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крупных общественных проектах, таких как строительство гробниц или храмов, ремесленники объединялись в бригады с разной специализацией для эффективной работы.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детей: подготовка к профессиям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ремесленников и земледельцев с детства помогали родителям и постепенно учились основам профессий, выполняя под присмотром взрослых посильные задачи в полях и мастерских.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осваивали домашние дела, включая прядение и обслуживание хозяйства, что составляло важную часть бытовой экономики семьи и подготовку к взрослой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мальчики получали возможность учиться письму, чтобы стать писцами — это считалось престижным и открывало путь к административной службе.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земледельцы и ремесленники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отличия и сходства между земледельцами и ремесленниками в древнеегипетском обществе.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сословия были жизненно важны для общества, но отличались по условиям труда и социальному положению.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археологические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земледельцев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земледельцев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земледельцев строились из необожжённого кирпича, имели 1-2 комнаты и внутренний двор для хозяйственных нужд. Внутри располагалась простая мебель и печь для приготовления пищи.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домов ремесленников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зачастую жили теснее, рядом с мастерскими. Их дома были немного богаче обставлены, имели больше мебели и украшений, отражая профессиональный статус владельца.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отдых у земледельцев и ремесленников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основном проходили в связи с годовыми циклами разлива Нила и уборкой урожая, объединяя всю общину в торжественных ритуалах и народных гуляниях.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праздников проводились процессии и жертвоприношения богам для благодарности и благословения, а также коллективные обеды и развлекательные игры.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часто участвовали в празднествах не только как гости, но и как поставщики изделий, даря христианские и культовые предметы храмам.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нашли орудия труда ремесленников, а также вещи повседневного обихода, свидетельствующие о высокой организации труда и быте рабочих поселений около гробниц.
</a:t>
            </a:r>
            <a:endParaRPr lang="en-US" sz="801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предметы быта из Дейр-эль-Медина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Раскопанные ткани и маленькие украшения расширяют знания о материальной культуре и эстетике обыкновенных жителей, их возможностях и социальных ролях.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украшения простых жителей
</a:t>
            </a:r>
            <a:endParaRPr lang="en-US" sz="932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раскопках обнаружены фрагменты глиняной посуды с рисунками, дающие представление о бытовой культуре и технологиях изготовления изделий из глины в древнем Египте.
</a:t>
            </a:r>
            <a:endParaRPr lang="en-US" sz="808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из Ком-эль-Хисна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открытия: что найдено о жизни простых египтян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этих слоев позволила Египту процветать, поддерживая рост городов и строительство великих памятников.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египетской цивилизации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4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80 процентов населения составляли земледельцы и ремесленники, обеспечивавшие экономическую стабильность Египта.
</a:t>
            </a:r>
            <a:endParaRPr lang="en-US" sz="3645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вклад труда земледельцев и ремесленников в древнеегипетскую культуру
</a:t>
            </a:r>
            <a:endParaRPr lang="en-US" sz="1951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земледельцев и ремесленников был фундаментом экономики и культуры Египта, способствовал развитию общества и оставил богатое наследие, изучаемое благодаря археологии.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2026-05-10T10:28:07Z</dcterms:created>
  <dcterms:modified xsi:type="dcterms:W3CDTF">2026-05-10T10:28:07Z</dcterms:modified>
</cp:coreProperties>
</file>