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круга: что это такое и как её находить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круг, π и формулу S = πr² на простых примерах.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7 классе изучать площадь круга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знакомые элементы геометрии с вычислениями и встречается в задачах о круглых предметах, где нужно быстро оценить площадь.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граница, а круг — вся внутренняя часть вместе с ней; именно это различие важно для вычисления площади.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фигуры здесь не совпадают по смыслу.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57" y="1692275"/>
            <a:ext cx="17865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 круга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круга с любой точкой окружности. Все радиусы одного круга равны между собой и помогают задавать размер фигуры.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 соединяет две точки окружности. Он всегда в два раза больше радиуса, поэтому легко переводится в радиус.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площадью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радиус или диаметр, можно найти площадь круга по формуле. Эти величины становятся основой для всех дальнейших 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площадь зависит от радиуса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удобства значения округлены до сотых, чтобы сравнение было наглядным.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площади ускоряется, потому что в формуле радиус возводится в квадрат.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 = πr² при π ≈ 3,14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и его роль в формуле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π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выражает отношение длины окружности к её диаметру. Это постоянная величина, которая помогает описывать все круговые фигуры без подбора случайных чисел.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приближения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7 класса обычно берут π ≈ 3,14. Иногда используют 3,1416 или дробь 22/7, если нужно получить более точный ответ.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входит в формулы длины окружности и площади круга. Благодаря ему вычисления становятся точнее, чем при работе только с целыми числами.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π позволяет записывать ответ компактно и правильно. Это особенно важно, когда радиус или диаметр заданы нецелым числом.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круга по шагам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по данным радиуса или диаметра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по теме круга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 обозначения и выбрать нужную формулу в задаче.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круга ключевой величиной всегда остаётся радиус, а результат записывают в квадратных единицах.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площади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квадратные единицы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нельзя записывать в сантиметрах или метрах без квадрата. Для неё всегда используют квадратные единицы, потому что измеряется не длина, а поверхность.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исходным данным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дан в сантиметрах, ответ получают в см². Если радиус измерен в метрах, площадь записывают в м² без дополнительных преобразований.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единица делает ответ ошибочным даже при верных вычислениях. Поэтому после расчёта нужно обязательно проверять, есть ли знак квадрата.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формуле стоит r²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линейная зависимость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растёт не так, как радиус. Если радиус увеличивается, площадь изменяется быстрее, потому что в формуле он стоит во второй степени.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увеличении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радиуса в 2 раза площадь становится в 4 раза больше, а при увеличении в 3 раза — в 9 раз больше.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видно на рисунке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показать круг с радиусом и разделением на части, становится понятно, что площадь связана не только с длиной радиуса, но и с его квадратом.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кругов разного радиуса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одном и том же числе π заметно, как быстро растёт площадь, когда увеличивается радиус круга.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площади становится всё быстрее, потому что радиус в формуле возводится в квадрат.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 = πr², школьный курс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по радиусу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условие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условия известно, что радиус круга равен 6 см. Для начала важно сразу записать именно радиус, потому что формула площади использует его напрямую.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формулу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запись S = πr² и подставляем значение радиуса: S = 3,14 × 6². Сначала работает возведение в квадрат, а не умножение на 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Выполняем вычисления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6² = 36, затем умножаем 3,14 на 36. Получаем 113,04, поэтому площадь круга равна 113,04 см².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всегда оформляют с квадратными единицами, потому что площадь показывает не длину, а размер поверхности внутри круга. Здесь это квадратные сантиметры.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по диаметру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радиус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диаметр 10 см, сначала делим его пополам: 10: 2 = 5 см. Без этого шага формулу площади применить нельзя.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радиус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подставляем найденный радиус в формулу S = πr². В ней всегда нужен именно радиус, а не диаметр, поэтому запись будет правильной только так.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 шагам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5² = 25, затем умножаем на 3,14. Получаем 78,5, значит площадь круга равна 78,5 см².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диаметра вместо радиуса приводит к ошибке, потому что формула не учитывает удвоенное значение. Поэтому сначала всегда находят радиус, а потом считают площадь.
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стол на кухне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подобрать скатерть или оценить размер столешницы, помогают радиус и площадь круга. По этим данным легко понять, сколько места занимает стол на полу и как удобно его разместить в комнате.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Крышка, пицца и мишень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крышки, пицца и спортивная мишень выглядят по-разному, но в геометрии их объединяет одна форма. Измерив радиус, можно вычислить площадь и сравнить предметы по размеру без догадок.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в повседневных предметах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площади круга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где чаще всего возникает ошибка при решении задач на площадь круга.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на готовых значениях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радиус круга и полученную площадь по формуле S = πr².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радиус, тем заметнее растёт площадь: зависимость идёт не по прямой, а по квадрату радиуса.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 = πr²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увеличении радиуса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каждый следующий сантиметр радиуса даёт всё больший прирост площади круга.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нелинейная: площадь растёт быстрее радиуса, потому что в формуле радиус возводится в квадрат.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S = πr², школьный курс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05667"/>
            <a:ext cx="239100" cy="212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темами геометрии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величины помогают описывать круг и переходить от измерений к вычислениям площади без лишних действий.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и длины окружности связаны через одно и то же число π, поэтому темы изучают вместе.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часто входит в более сложные рисунки, где нужно находить площадь части фигуры или всей композиции.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важно правильно записывать см², м² или мм², чтобы ответ соответствовал исходным измерениям.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быстро и достаточно точно находить площадь по формуле S = πr².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значение π, которое чаще всего используют в школьных вычислениях площади круга.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круга: формула, которая работает везде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отличать круг от окружности, находить радиус и вычислять площадь по формуле S = πr². Эти знания полезны и в задачах, и в жизни.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2026-05-29T00:29:09Z</dcterms:created>
  <dcterms:modified xsi:type="dcterms:W3CDTF">2026-05-29T00:29:09Z</dcterms:modified>
</cp:coreProperties>
</file>