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организма: основные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изучает рост и развитие живых организмов с момента оплодотворения.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онтогенеза и его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это процесс индивидуального развития организма, включающий рост, формирование и созревание. Он зависит от наследственности и окружающей среды, важен для биологии и медицины.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онтогенеза: общая схема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начинается после рождения и включает рост, половое созревание и старение, что отражает жизненный путь организма.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состоит из эмбрионального периода, когда организм развивается внутри материнского тела, начиная с зиготы и завершая рождением.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старт онтогенеза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зиготе объединяются наследственные признаки родителей, что задаёт направление дальнейшего развития организма.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отмечает начало онтогенеза и является отправной точкой для всех последующих этапов формирования.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мужской и женской гамет, в результате которого образуется зигота с уникальным набором генов.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эмбрионального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характеризуется важными структурными изменениями, закладывающими фундамент организма.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прохождение стадий обеспечивает нормальное формирование всех органов и 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зародышевых листков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— основа внешних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формирует кожу и нервную систему. Это оболочка организма и центр управления всеми функциями.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 и развитие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 даёт начало органам пищеварения и дыхания, обеспечивая жизненно важные процессы обмена веществ.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— каркас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образует мышцы, кости и сосуды, создавая опорно-двигательную систему и кровообращение.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Органогенез: формирование систем органов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Закладывается кровеносная система, обеспечивающая транспорт кислорода и питательных веществ к тканям.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органы пищеварения, отвечающие за усвоение и переработку пищи для жизнедеятельности.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органогенезе клетки специализируются, формируя нервную систему, которая контролирует деятельность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опорно-двигательный аппарат, включающий мышцы и кости, позволяющие двигаться.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эмбрионального периода у разных животных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срока эмбрионального развития у представителей животного мира показывает зависимость от биологических особенностей.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организм, тем длительнее эмбриональный период, что отражает сложность развития.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период: основные характеристики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продолжает расти и развивается половое созревание, под влиянием генов и окружающей среды.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периоде происходит приобретение социальных навыков и адаптация к внешним условиям жизни.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как важнейший процесс постэмбрионального периода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с увеличением числа и размеров клеток, что обеспечивает увеличение тела и органов.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рост особенно активен в детском и подростковом возрасте, когда происходят значительные изменения.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роста осуществляется гормонами, такими как гормон роста, тироксин и половые гормоны.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человека по возрасту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зависят от гормональных изменений и питания. После подросткового скачка рост замедляется и завершаетсь к 18-20 годам.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наиболее интенсивный в первые 2 года и подростковом возрасте, что связано с этапами развития и гормональной активностью.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статистика,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гормоны и развитие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стимулирует половые железы вырабатывать гормоны, запускающие формирование вторичных половых признаков и созревание репродуктивной системы.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волос, изменение голоса и появление новых черт лица связаны с действиями андрогенов и эстрогенов в период полового созревания.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начинают активное функционирование, обеспечивая готовность организма к воспроизводству потомства в зрелом возрасте.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развития зависят от генетики, питания и влияния внешней среды, влияющих на длительность и этапность созревания.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старения характеризуется снижением обмена веществ, ухудшением регенерации тканей и уменьшением пластичности органов, что проявляется в постепенном снижении функциональных возможностей.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увеличивается риск развития хронических заболеваний, уменьшается работоспособность, а иммунная система становится менее эффективной, что влияет на общее состояние здоровья.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организма: основные проявления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генетических факторов на онтогенез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основные параметры роста и морфогенеза, обеспечивая формирование специфических структур и функций организма в течение жизни.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наследственные патологии могут нарушать нормальное развитие, вызывая заболевания или отклонения в морфологии и физиологии.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регулирует циклы развития и процессы старения, взаимодействуя с внешними факторами для обеспечения адаптации организма.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внешней среды на развитие организма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обеспечивает организм необходимыми веществами, поддерживая рост и нормальное функционирование всех органов и систем.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вреда, умеренный стресс стимулирует адаптационные процессы, однако хронический негативно влияет на развитие и здоровье организма.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 могут нарушать нормальные процессы онтогенеза, вызывая временные или постоянные отклонения в развитии.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способствуют правильному развитию мышц, костей и обменных процессов, улучшая общее состояние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питательных веществ на развитие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поступление белков, минералов и витаминов необходимо для нормального роста и формирования тканей.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питательное вещество выполняет уникальную роль; недостаток влияет на качество развития и здоровье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физиологии,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онтогенеза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Гипофизарный нанизм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состояние возникает вследствие дефицита гормона роста, что приводит к замедленному развитию и низкому росту, ограничивающему физические возможности ребенка.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Гигантизм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продукция гормона роста вызывает чрезмерный рост тела, что сопровождается нарушением работы внутренних органов и нарушениями обмена веществ.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пороки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в формировании сердца у плода приводят к нарушению кровообращения и требуют медицинского вмешательства для нормализации состояния.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заболевание, связанное с дополнительной копией хромосомы 21, вызывающее умственную отсталость и характерные физические особенности.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онтогенеза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и учебная литература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онтогенеза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роста и созревания позволяет улучшать образовательные программы и сопровождение детей в разные периоды развития.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важно для создания благоприятных условий среды, обеспечивающих гармоничное физическое и психическое развитие человека.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помогает выявлять причины заболеваний, связанных с развитием, и разрабатывать методы профилактики и лечения на ранних этапах жизни.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онтогенеза для науки и общества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раскрывает основные закономерности жизни, даёт инструменты для предотвращения заболеваний и способствует развитию медицины и образования.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2026-05-09T20:49:38Z</dcterms:created>
  <dcterms:modified xsi:type="dcterms:W3CDTF">2026-05-09T20:49:38Z</dcterms:modified>
</cp:coreProperties>
</file>