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часть речи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союзы связывают слова и предложения.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 и точной: помогают соединять мысли, строить сложные предложения и показывать отношения между событиями. Без них текст звучит обрывочно и менее понятно.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союзы в 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союз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действия, а показывает, как части высказывания связаны между собой по смыслу и по строению.
</a:t>
            </a:r>
            <a:endParaRPr lang="en-US" sz="127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союзу нельзя задать вопрос, потому что он не обозначает самостоятельного понятия. Его роль — соединять, а не называться или описывать.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имеет рода, числа и падежа, поэтому остаётся неизменным. Эта особенность отличает его от многих самостоятельных частей речи.
</a:t>
            </a:r>
            <a:endParaRPr lang="en-US" sz="1266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союз не является подлежащим, сказуемым или второстепенным членом. Он только устанавливает связь между словами и частями предложения.
</a:t>
            </a:r>
            <a:endParaRPr lang="en-US" sz="11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79125"/>
            <a:ext cx="4063200" cy="19111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основные группы союзов и увидим, чем они отличаются по роли и смыслу.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объединяют равноправные части, а подчинительные показывают зависимость одной части от другой и уточняют смысл связи.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и их основные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«Маша читает и рисует» союз «и» связывает однородные сказуемые. Два действия относятся к одному лицу и воспринимаются как равноправные, поэтому предложение звучит цельно и естественно.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соединяет действия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«День тёплый, но ветреный» союз «но» подчёркивает различие между признаками одного предмета. Он помогает увидеть, что второе сообщение не продолжает первое, а уточняет его с противоположным оттенком.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показывает противопоставление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«Пойдём в парк или останемся дома» показывает выбор между двумя вариантами. Союз «или» не соединяет одинаковые по смыслу части, а предлагает сделать одно из возможных решений.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выбор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простых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языка; обобщение значений союзов
</a:t>
            </a:r>
            <a:endParaRPr lang="en-US" sz="90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союзы не ограничиваются простой связью слов: они передают разные смысловые отношения в 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соединение, а подчинительные значения распределяются более равномерно. Это подтверждает, что союзы работают на смысл и структуру предложения.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союзы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25955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6580" y="32099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63011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4117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«а» и «но» показывают различие между частями высказывания. Первая часть не отменяется, но смысл второй добавляет контраст или неожиданное уточнение.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«Солнце светит и греет», «Он хотел ответить, но задумался», «Пойдём пешком или поедем на автобусе» видны разные функции сочинительных союзов.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«тоже», «также», а иногда «да» в значении «и» присоединяют новую информацию. Они помогают продолжить мысль без резкой смены темы.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этого типа объединяют равноправные части: однородные члены или простые предложения. Они помогают перечислять действия, признаки и события без подчинения одной части другой.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«или» и «либо» предлагают один из вариантов. Они особенно удобны, когда нужно назвать несколько возможных действий, предметов или решений.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главной частью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зависимую часть с главной в сложноподчинённом предложении. Именно они показывают, что одна мысль поясняет, уточняет или дополняет другую.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«потому что» и «так как» вводят причину. Они помогают ответить на вопрос «почему?» и делают речь более точной и логичной.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«когда» и «пока» указывают, в какой момент происходит действие. Благодаря им легко понять порядок событий или их одновременность.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«если» показывает условие, а «чтобы» — цель. Такие союзы особенно важны в инструкциях, рассуждениях и ответах на учебные вопросы.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 и изъяснение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«хотя» и «что» передают уступку или содержание мысли. Они помогают строить более сложные высказывания и точно выражать отношение между частями предложения.
</a:t>
            </a:r>
            <a:endParaRPr lang="en-US" sz="10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союз в предложении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союз от других служебных слов и определить его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8525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внутри словосочетания: «в школе», «у дома», «под столом». Он показывает отношения между словами, но не соединяет части сложного предложения.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добавляет оттенок смысла: «бы», «же», «ли», «даже». Она не соединяет части речи и не строит связь между предложениями, а лишь уточняет высказывание.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однородные члены или части предложения: «в школе и дома», «Я пришёл, но опоздал». Его главная роль — показать смысловую связь между более крупными единицами речи.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союз отличается от предлога и частицы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4133" y="1518700"/>
            <a:ext cx="1997734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увидеть смысловую связь между частями предложения: соединение, противопоставление, выбор, причину, условие и время.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союза можно сразу понять, как связаны части предложения и где нужна запятая.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их 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союзах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одиночным союзом «и» запятая чаще всего не нужна, если он соединяет однородные члены или простые части с общим смыслом. Здесь важно не ставить лишний знак.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«и»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запятая обычно ставится перед союзами «а», «но», «потому что», «если», «когда», потому что они разделяют самостоятельные или зависимые части высказывания и делают смысл яснее.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определить, что именно соединяет союз: слова, однородные члены или части сложного предложения. От этого зависит, нужна ли запятая.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прочитать предложение вслух и мысленно разделить его на части. Если между ними есть отдельная мысль или причина, условие, время, запятая перед союзом обычно требуется.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текстам русского языка для 7 класса
</a:t>
            </a:r>
            <a:endParaRPr lang="en-US" sz="97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союзы особенно заметны в предложениях, где нужно соединить части мысли и показать их связь.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союзы нужны для связной речи: они помогают объединять перечисление, противопоставление и причинно-временные отношения.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союзы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союзов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союз принимают за предлог или частицу. Это приводит к неверному разбору, потому что союз соединяет части речи и предложения, а не только отдельные слова.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или пропущенная 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в пунктуации: ставят запятую перед одиночным «и» без необходимости или, наоборот, забывают её перед «потому что», «если», «когда».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значение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смысл слова: «а» показывает противопоставление, а «или» — выбор. Если перепутать их значение, предложение станет неточным и может изменить смысл.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тексте нужен союз причины, времени или условия, но выбирают просто соединительный союз. Тогда связь между частями звучит неясно и логика высказывания ослабевает.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союз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союза по смыслу связи между частями предложения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говорить плавно, не обрывая мысль. С их помощью легко переходить от одного события к другому и делать речь понятной для слушателя.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текст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союзы связывают предложения в единый текст и помогают строить более сложные конструкции, где важно показать причину, условие или время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союзы нужны в пересказе, сочинении, объяснении правил и ответах по учебному тексту. Они делают ответ логичным, точным и связным.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устной и письменной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текстам русского языка для 7 класса
</a:t>
            </a:r>
            <a:endParaRPr lang="en-US" sz="97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союзы чаще всего встречаются в объяснениях, пересказах и заданиях на построение предложений.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союз «и»: он универсален и соединяет самые разные элементы речи. Союзы причины и времени встречаются реже, но важны для точной связи мыслей.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союзы в школьных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изменил планы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вышел из дома с мячом, но небо быстро потемнело. Дождь начался внезапно, и мне пришлось вернуться назад. В этом коротком тексте союз «но» показывает неожиданное изменение, а союз «и» соединяет два события в последовательную цепочку.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хотела пойти в магазин, но осталась дома, потому что начался сильный ливень. Мы заварили чай и достали книги. Здесь союзы помогают увидеть и противопоставление, и причину, и одновременность действий без лишних повторов.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коротком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действия. Он служит для связи слов и частей предложения, поэтому сам по себе не отвечает на вопросы.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имеет рода, числа и падежа. Его форма остаётся одинаковой, а значение определяется тем, какие части речи или предложения он соединяет.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выделяют сочинительные и подчинительные союзы. Первые соединяют равные части, вторые показывают зависимость одной части от другой.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союзы помогает точнее понимать смысл предложения, строить связную речь и правильно ставить запятые в сложных случаях.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союзе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связной, помогают выражать разные смысловые отношения и подсказывают, где нужна запятая. Если уверенно находить их в предложении, легче понимать текст и строить грамотную речь.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маленькое слово, большая роль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2026-05-28T09:25:20Z</dcterms:created>
  <dcterms:modified xsi:type="dcterms:W3CDTF">2026-05-28T09:25:20Z</dcterms:modified>
</cp:coreProperties>
</file>