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image" Target="../media/image-8-12.png"/><Relationship Id="rId13" Type="http://schemas.openxmlformats.org/officeDocument/2006/relationships/image" Target="../media/image-8-13.png"/><Relationship Id="rId14" Type="http://schemas.openxmlformats.org/officeDocument/2006/relationships/image" Target="../media/image-8-14.png"/><Relationship Id="rId15" Type="http://schemas.openxmlformats.org/officeDocument/2006/relationships/image" Target="../media/image-8-15.png"/><Relationship Id="rId16" Type="http://schemas.openxmlformats.org/officeDocument/2006/relationships/slideLayout" Target="../slideLayouts/slideLayout1.xml"/><Relationship Id="rId1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image" Target="../media/image-19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66338" y="371225"/>
            <a:ext cx="3417025" cy="4412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1810700"/>
            <a:ext cx="4858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силы Земли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975973"/>
            <a:ext cx="4858500" cy="8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тепло недр меняет поверхность планеты и создаёт опасные явления.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590" y="433985"/>
            <a:ext cx="23328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6600" y="1349364"/>
            <a:ext cx="4148100" cy="3098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важна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99050" y="1624284"/>
            <a:ext cx="3631500" cy="25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не выглядит неподвижной: внутри неё идут процессы, которые медленно перестраивают рельеф и иногда вызывают разрушительные события. Понимание причин помогает распознавать риск и действовать спокойнее.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799850" y="1775425"/>
            <a:ext cx="2884200" cy="22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слоя Земли помогают понять, откуда берётся тепло недр и почему движутся литосферные плиты.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6750" y="3991525"/>
            <a:ext cx="34500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географии; общепринятая модель строения Земли
</a:t>
            </a:r>
            <a:endParaRPr lang="en-US" sz="892" dirty="0"/>
          </a:p>
        </p:txBody>
      </p:sp>
      <p:sp>
        <p:nvSpPr>
          <p:cNvPr id="9" name="Text 3"/>
          <p:cNvSpPr txBox="1"/>
          <p:nvPr/>
        </p:nvSpPr>
        <p:spPr>
          <a:xfrm>
            <a:off x="356600" y="3190000"/>
            <a:ext cx="3450000" cy="7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слоя позволяют представить устройство планеты как единой системы.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0200" y="1490850"/>
            <a:ext cx="34152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00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9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611054" y="1127325"/>
            <a:ext cx="3175893" cy="3430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5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Слои Земли и литосфера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505000" y="1776500"/>
            <a:ext cx="22770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Земная кора — самый тонкий слой. Именно на ней расположены материки, океаны и всё, что связано с жизнью человека.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552700" y="1298120"/>
            <a:ext cx="2181300" cy="3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505000" y="3541125"/>
            <a:ext cx="22770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находится глубже всего и имеет самые высокие температуры. Оно состоит из внешней и внутренней частей, различающихся состоянием вещества.
</a:t>
            </a:r>
            <a:endParaRPr lang="en-US" sz="996" dirty="0"/>
          </a:p>
        </p:txBody>
      </p:sp>
      <p:sp>
        <p:nvSpPr>
          <p:cNvPr id="15" name="Text 5"/>
          <p:cNvSpPr txBox="1"/>
          <p:nvPr/>
        </p:nvSpPr>
        <p:spPr>
          <a:xfrm>
            <a:off x="552700" y="3062745"/>
            <a:ext cx="2181300" cy="3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129793" y="1776500"/>
            <a:ext cx="22770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Мантия занимает основную часть объёма планеты. В её веществе идут медленные перемещения, которые передают тепло и создают условия для движения плит.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177493" y="1298120"/>
            <a:ext cx="2181300" cy="3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Мантия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3129793" y="3541125"/>
            <a:ext cx="22770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Литосфера включает кору и верхнюю часть мантии. Она разделена на плиты, которые постоянно, хотя и очень медленно, смещаются друг относительно друга.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3177493" y="3062745"/>
            <a:ext cx="2181300" cy="3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Литосферные плиты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плиты движутся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USGS, данные о движении литосферных плит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плит измеряют сантиметрами в год, поэтому изменения незаметны в обычной жизни, но огромны в масштабе геологического времени.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значения малы, но даже такие скорости за миллионы лет меняют очертания материков, горных систем и океанических бассейнов.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6600" y="924940"/>
            <a:ext cx="8426700" cy="20490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плит и опасные зоны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452275" y="3913725"/>
            <a:ext cx="1813800" cy="80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расхождении плиты удаляются друг от друга. Через образующиеся трещины поднимается вещество мантии, формируются новые участки земной коры и подводные хребты.
</a:t>
            </a:r>
            <a:endParaRPr lang="en-US" sz="885" dirty="0"/>
          </a:p>
        </p:txBody>
      </p:sp>
      <p:sp>
        <p:nvSpPr>
          <p:cNvPr id="13" name="Text 3"/>
          <p:cNvSpPr txBox="1"/>
          <p:nvPr/>
        </p:nvSpPr>
        <p:spPr>
          <a:xfrm>
            <a:off x="452275" y="3583600"/>
            <a:ext cx="18138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Расхождение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6872031" y="3913725"/>
            <a:ext cx="1813800" cy="80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опасны зоны субдукции, где одна плита погружается под другую. Здесь часто происходят и мощные землетрясения, и извержения вулканов.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6872031" y="3583600"/>
            <a:ext cx="18138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Зона субдукции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2592194" y="3913725"/>
            <a:ext cx="1813800" cy="80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столкновении плиты сжимаются. В таких зонах возникают складчатые горы, а также сильное давление, которое может долго накапливаться в породах.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2592194" y="3583600"/>
            <a:ext cx="18138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Столкновение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4732113" y="3913725"/>
            <a:ext cx="1813800" cy="80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сдвиге плиты движутся вдоль разлома в разные стороны. Сцепление пород мешает движению, поэтому напряжение растёт до резкого разрыва.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4732113" y="3583600"/>
            <a:ext cx="18138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Сдвиг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54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Землетрясение как разрядка напряжения
</a:t>
            </a:r>
            <a:endParaRPr lang="en-US" sz="2754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накопление напряжения в породах приводит к резкому смещению и распространению энергии.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84550" y="1652981"/>
            <a:ext cx="315000" cy="36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84550" y="3375925"/>
            <a:ext cx="315000" cy="36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866950" y="3375925"/>
            <a:ext cx="315000" cy="360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4866950" y="1652981"/>
            <a:ext cx="315000" cy="3600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бывают землетрясения
</a:t>
            </a:r>
            <a:endParaRPr lang="en-US" sz="3000" dirty="0"/>
          </a:p>
        </p:txBody>
      </p:sp>
      <p:sp>
        <p:nvSpPr>
          <p:cNvPr id="1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9" name="Text 2"/>
          <p:cNvSpPr txBox="1"/>
          <p:nvPr/>
        </p:nvSpPr>
        <p:spPr>
          <a:xfrm>
            <a:off x="502200" y="2218275"/>
            <a:ext cx="3784800" cy="7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Связаны с движением плит и разломов. Это самые частые и самые сильные землетрясения, поэтому именно они вызывают наибольший риск для людей и зданий.
</a:t>
            </a:r>
            <a:endParaRPr lang="en-US" sz="1300" dirty="0"/>
          </a:p>
        </p:txBody>
      </p:sp>
      <p:sp>
        <p:nvSpPr>
          <p:cNvPr id="20" name="Text 3"/>
          <p:cNvSpPr txBox="1"/>
          <p:nvPr/>
        </p:nvSpPr>
        <p:spPr>
          <a:xfrm>
            <a:off x="1073900" y="1673006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Тектонические
</a:t>
            </a:r>
            <a:endParaRPr lang="en-US" sz="1400" dirty="0"/>
          </a:p>
        </p:txBody>
      </p:sp>
      <p:sp>
        <p:nvSpPr>
          <p:cNvPr id="21" name="Text 4"/>
          <p:cNvSpPr txBox="1"/>
          <p:nvPr/>
        </p:nvSpPr>
        <p:spPr>
          <a:xfrm>
            <a:off x="502200" y="3941200"/>
            <a:ext cx="3784800" cy="7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Происходят при обрушении пустот, карстовых полостей или горных выработок. Как правило, они локальны и затрагивают небольшую территорию.
</a:t>
            </a:r>
            <a:endParaRPr lang="en-US" sz="1300" dirty="0"/>
          </a:p>
        </p:txBody>
      </p:sp>
      <p:sp>
        <p:nvSpPr>
          <p:cNvPr id="22" name="Text 5"/>
          <p:cNvSpPr txBox="1"/>
          <p:nvPr/>
        </p:nvSpPr>
        <p:spPr>
          <a:xfrm>
            <a:off x="1073900" y="3395950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Обвальные
</a:t>
            </a:r>
            <a:endParaRPr lang="en-US" sz="1400" dirty="0"/>
          </a:p>
        </p:txBody>
      </p:sp>
      <p:sp>
        <p:nvSpPr>
          <p:cNvPr id="23" name="Text 6"/>
          <p:cNvSpPr txBox="1"/>
          <p:nvPr/>
        </p:nvSpPr>
        <p:spPr>
          <a:xfrm>
            <a:off x="4784600" y="3941200"/>
            <a:ext cx="3784800" cy="7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людей важнее всего первые два типа, потому что именно они чаще бывают сильными, охватывают большие площади и приводят к серьёзным последствиям.
</a:t>
            </a:r>
            <a:endParaRPr lang="en-US" sz="1300" dirty="0"/>
          </a:p>
        </p:txBody>
      </p:sp>
      <p:sp>
        <p:nvSpPr>
          <p:cNvPr id="24" name="Text 7"/>
          <p:cNvSpPr txBox="1"/>
          <p:nvPr/>
        </p:nvSpPr>
        <p:spPr>
          <a:xfrm>
            <a:off x="5356300" y="3395950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опасные
</a:t>
            </a:r>
            <a:endParaRPr lang="en-US" sz="1400" dirty="0"/>
          </a:p>
        </p:txBody>
      </p:sp>
      <p:sp>
        <p:nvSpPr>
          <p:cNvPr id="25" name="Text 8"/>
          <p:cNvSpPr txBox="1"/>
          <p:nvPr/>
        </p:nvSpPr>
        <p:spPr>
          <a:xfrm>
            <a:off x="4784600" y="2218251"/>
            <a:ext cx="3784800" cy="7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Возникают рядом с вулканами, когда перемещается магма и меняется давление в земных недрах. Обычно такие толчки помогают учёным следить за активностью вулкана.
</a:t>
            </a:r>
            <a:endParaRPr lang="en-US" sz="1277" dirty="0"/>
          </a:p>
        </p:txBody>
      </p:sp>
      <p:sp>
        <p:nvSpPr>
          <p:cNvPr id="26" name="Text 9"/>
          <p:cNvSpPr txBox="1"/>
          <p:nvPr/>
        </p:nvSpPr>
        <p:spPr>
          <a:xfrm>
            <a:off x="5356300" y="1673006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Вулканические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2383401"/>
            <a:ext cx="4843800" cy="131779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Магнитуда и интенсивность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31070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Магнитуда и интенсивность — не одно и то же. Одна показывает энергию источника, другая — последствия в конкретном месте.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257175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Магнитуда одинакова для события, а интенсивность меняется от места к месту: на неё влияют расстояние, грунт и этажность зданий.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географии; сейсмологическая терминология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799850" y="1775425"/>
            <a:ext cx="2884200" cy="22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простых действия помогают не растеряться во время толчков и выбрать безопасное место.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6750" y="3991525"/>
            <a:ext cx="34500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МЧС России, рекомендации по действиям при землетрясении
</a:t>
            </a:r>
            <a:endParaRPr lang="en-US" sz="933" dirty="0"/>
          </a:p>
        </p:txBody>
      </p:sp>
      <p:sp>
        <p:nvSpPr>
          <p:cNvPr id="9" name="Text 3"/>
          <p:cNvSpPr txBox="1"/>
          <p:nvPr/>
        </p:nvSpPr>
        <p:spPr>
          <a:xfrm>
            <a:off x="356600" y="3190000"/>
            <a:ext cx="3450000" cy="7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шагa снижают риск травм во время землетрясения.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0200" y="1490850"/>
            <a:ext cx="34152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00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9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686" y="946950"/>
            <a:ext cx="3183828" cy="3743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3400" y="360000"/>
            <a:ext cx="84267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точный прогноз невозможен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840425" y="1294325"/>
            <a:ext cx="48183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день и час землетрясения пока определить нельзя: разломы не ведут себя одинаково, а накопление напряжения происходит скрытно и постепенно, без заметных внешних признаков.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840425" y="1067614"/>
            <a:ext cx="48183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Скрытые процессы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840425" y="4162025"/>
            <a:ext cx="48183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оповещение и строительные нормы не предотвращают сам толчок, но уменьшают последствия. Поэтому точного прогноза нет, а подготовка и контроль остаются главной защитой.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840425" y="3935314"/>
            <a:ext cx="48183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снизить ущерб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840425" y="2250225"/>
            <a:ext cx="48183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Сейсмостанции улавливают микротолчки и особенности прохождения волн через породы. Эти данные помогают понять, где напряжение растёт, и выделить наиболее опасные участки земной коры.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3840425" y="2023514"/>
            <a:ext cx="48183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учёных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3840425" y="3206125"/>
            <a:ext cx="48183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результатам измерений составляют карты сейсмического риска. Они показывают районы, где нужно учитывать вероятность сильных толчков при строительстве домов, школ, мостов и дорог.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3840425" y="2979414"/>
            <a:ext cx="48183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Карты риска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54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до, во время и после
</a:t>
            </a:r>
            <a:endParaRPr lang="en-US" sz="2754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Пошаговые действия до, во время и после землетрясения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6600" y="2451183"/>
            <a:ext cx="8426700" cy="23206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землетрясения бывают чаще всего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80125" y="1416575"/>
            <a:ext cx="1785900" cy="8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сильные землетрясения часто происходят вокруг Тихого океана. Здесь сходятся и взаимодействуют литосферные плиты, поэтому зона получила название Тихоокеанского огненного кольца.
</a:t>
            </a:r>
            <a:endParaRPr lang="en-US" sz="879" dirty="0"/>
          </a:p>
        </p:txBody>
      </p:sp>
      <p:sp>
        <p:nvSpPr>
          <p:cNvPr id="12" name="Text 3"/>
          <p:cNvSpPr txBox="1"/>
          <p:nvPr/>
        </p:nvSpPr>
        <p:spPr>
          <a:xfrm>
            <a:off x="480125" y="1119750"/>
            <a:ext cx="17859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Тихоокеанское кольцо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6901025" y="1423384"/>
            <a:ext cx="1785900" cy="8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сейсмичности показывает важный вывод: риск связан не с названием страны, а с её положением относительно границ плит и тектонических разломов.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901025" y="1119750"/>
            <a:ext cx="17859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4765950" y="1416575"/>
            <a:ext cx="1785900" cy="8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есть и внутри материков. Гималаи и Турция находятся рядом с крупными разломами и зонами столкновения плит, где тоже возникают сильные толчки.
</a:t>
            </a:r>
            <a:endParaRPr lang="en-US" sz="991" dirty="0"/>
          </a:p>
        </p:txBody>
      </p:sp>
      <p:sp>
        <p:nvSpPr>
          <p:cNvPr id="16" name="Text 7"/>
          <p:cNvSpPr txBox="1"/>
          <p:nvPr/>
        </p:nvSpPr>
        <p:spPr>
          <a:xfrm>
            <a:off x="4765950" y="1119750"/>
            <a:ext cx="17859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Внутриматериковые зоны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2623050" y="1416575"/>
            <a:ext cx="1785900" cy="8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Японии, Чили, Индонезии и на Аляске риск особенно высок. Эти территории расположены у активных границ плит, где накапливается и быстро высвобождается напряжение.
</a:t>
            </a:r>
            <a:endParaRPr lang="en-US" sz="896" dirty="0"/>
          </a:p>
        </p:txBody>
      </p:sp>
      <p:sp>
        <p:nvSpPr>
          <p:cNvPr id="18" name="Text 9"/>
          <p:cNvSpPr txBox="1"/>
          <p:nvPr/>
        </p:nvSpPr>
        <p:spPr>
          <a:xfrm>
            <a:off x="2623050" y="1119750"/>
            <a:ext cx="17859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регионов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611054" y="1127325"/>
            <a:ext cx="3175893" cy="3430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5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 вулкан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505000" y="1776500"/>
            <a:ext cx="22770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глубине вулкана находится магматическая камера. В ней скапливается расплавленная порода, которая под давлением начинает искать путь к поверхности.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552700" y="1298120"/>
            <a:ext cx="2181300" cy="3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Магматическая камера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505000" y="3541125"/>
            <a:ext cx="22770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вершине обычно расположен кратер — отверстие, через которое происходит извержение. Вокруг него постепенно нарастает вулканический конус из застывших пород и пепла.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552700" y="3062745"/>
            <a:ext cx="2181300" cy="3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Кратер и конус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129793" y="1776500"/>
            <a:ext cx="22770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жерлу магма поднимается вверх. Когда она выходит наружу, её уже называют лавой; вместе с ней могут выходить газы и пепел.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177493" y="1298120"/>
            <a:ext cx="2181300" cy="3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Жерло и лава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3129793" y="3541125"/>
            <a:ext cx="22770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извержения создают разные опасности. Лавовые потоки сжигают и перекрывают путь, а пепел и газы могут распространяться далеко от вулкана.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3177493" y="3062745"/>
            <a:ext cx="2181300" cy="3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продукты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извержений и роль магмы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школьной географии и вулканологии
</a:t>
            </a:r>
            <a:endParaRPr lang="en-US" sz="1079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сравниваются два основных типа извержений и связь их силы с вязкостью и количеством газов в магме.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вязче магма и чем больше в ней газов, тем труднее им выйти, поэтому извержение становится более взрывным и опасным.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686" y="946950"/>
            <a:ext cx="3183828" cy="3743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3400" y="360000"/>
            <a:ext cx="84267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опасны извержения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840425" y="1294325"/>
            <a:ext cx="48183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Лавовые потоки движутся медленнее, чем кажется в фильмах, но они не останавливаются перед домами, дорогами и линиями связи. На пути они выжигают и перекрывают всё.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840425" y="1067614"/>
            <a:ext cx="48183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Лава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840425" y="4162025"/>
            <a:ext cx="48183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Извержения влияют и на природу: загрязняют воду, портят урожай и мешают авиации. Поэтому даже далёкие районы иногда сталкиваются с серьёзными последствиями.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840425" y="3935314"/>
            <a:ext cx="48183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жизнь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840425" y="2250225"/>
            <a:ext cx="48183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Пепел опасен для дыхания, особенно для детей и людей с астмой. Он снижает видимость, попадает в технику и может перегружать крыши зданий.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3840425" y="2023514"/>
            <a:ext cx="48183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Пепел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3840425" y="3206125"/>
            <a:ext cx="48183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Газовые выбросы ухудшают качество воздуха и могут быть ядовитыми. Они опасны не только рядом с кратером, но и на значительном расстоянии при ветре.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3840425" y="2979414"/>
            <a:ext cx="48183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Газы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6600" y="2329414"/>
            <a:ext cx="8426700" cy="244407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землетрясения и вулканы связаны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48950" y="1423379"/>
            <a:ext cx="2547900" cy="71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 землетрясения, и вулканы чаще всего возникают там, где литосферные плиты движутся, сталкиваются или погружаются одна под другую. Общая причина — тектоническая активность.
</a:t>
            </a:r>
            <a:endParaRPr lang="en-US" sz="1010" dirty="0"/>
          </a:p>
        </p:txBody>
      </p:sp>
      <p:sp>
        <p:nvSpPr>
          <p:cNvPr id="11" name="Text 3"/>
          <p:cNvSpPr txBox="1"/>
          <p:nvPr/>
        </p:nvSpPr>
        <p:spPr>
          <a:xfrm>
            <a:off x="448955" y="1126546"/>
            <a:ext cx="25479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причина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157404" y="1423379"/>
            <a:ext cx="2547900" cy="71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движение магмы вызывает напряжение в земной коре. Поэтому в одном районе могут чередоваться подземные толчки, трещины и вулканические извержения.
</a:t>
            </a:r>
            <a:endParaRPr lang="en-US" sz="1074" dirty="0"/>
          </a:p>
        </p:txBody>
      </p:sp>
      <p:sp>
        <p:nvSpPr>
          <p:cNvPr id="13" name="Text 5"/>
          <p:cNvSpPr txBox="1"/>
          <p:nvPr/>
        </p:nvSpPr>
        <p:spPr>
          <a:xfrm>
            <a:off x="6157409" y="1126546"/>
            <a:ext cx="25479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регион — два явления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303177" y="1423379"/>
            <a:ext cx="2547900" cy="71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зонах субдукции одна плита уходит вглубь, породы плавятся, и магма поднимается к поверхности. В это же время возникают сильные землетрясения.
</a:t>
            </a:r>
            <a:endParaRPr lang="en-US" sz="1074" dirty="0"/>
          </a:p>
        </p:txBody>
      </p:sp>
      <p:sp>
        <p:nvSpPr>
          <p:cNvPr id="15" name="Text 7"/>
          <p:cNvSpPr txBox="1"/>
          <p:nvPr/>
        </p:nvSpPr>
        <p:spPr>
          <a:xfrm>
            <a:off x="3303182" y="1126546"/>
            <a:ext cx="25479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Зоны субдукции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6600" y="924940"/>
            <a:ext cx="8426700" cy="20490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себя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452275" y="3913725"/>
            <a:ext cx="1813800" cy="80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одна плита сталкивается с другой, края пород сжимаются, смещаются и могут поднять горы. В таких местах часто возникают землетрясения и разломы.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452275" y="3583600"/>
            <a:ext cx="18138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Столкновение плит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6872031" y="3913725"/>
            <a:ext cx="1813800" cy="80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объединяет все эти явления? Их причина — движение земной коры и накопление энергии, которая однажды высвобождается очень быстро.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6872031" y="3583600"/>
            <a:ext cx="18138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связь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2592194" y="3913725"/>
            <a:ext cx="1813800" cy="80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вулканов больше — в центре материка или у границы плит? Правильный ответ помогает понять, что вулканы обычно связаны с тектонически активными зонами.
</a:t>
            </a:r>
            <a:endParaRPr lang="en-US" sz="895" dirty="0"/>
          </a:p>
        </p:txBody>
      </p:sp>
      <p:sp>
        <p:nvSpPr>
          <p:cNvPr id="17" name="Text 7"/>
          <p:cNvSpPr txBox="1"/>
          <p:nvPr/>
        </p:nvSpPr>
        <p:spPr>
          <a:xfrm>
            <a:off x="2592194" y="3583600"/>
            <a:ext cx="18138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больше вулканов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4732113" y="3913725"/>
            <a:ext cx="1813800" cy="80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пепел опасен даже далеко от вулкана? Он ухудшает дыхание, снижает видимость, загрязняет воду и может повредить здания своей тяжестью.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4732113" y="3583600"/>
            <a:ext cx="18138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пепла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2050" y="1652981"/>
            <a:ext cx="360000" cy="36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62050" y="3395925"/>
            <a:ext cx="360000" cy="32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44450" y="3375925"/>
            <a:ext cx="360000" cy="36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44450" y="1688981"/>
            <a:ext cx="360000" cy="2880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6" name="Text 1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знать
</a:t>
            </a:r>
            <a:endParaRPr lang="en-US" sz="3000" dirty="0"/>
          </a:p>
        </p:txBody>
      </p:sp>
      <p:sp>
        <p:nvSpPr>
          <p:cNvPr id="17" name="Text 2"/>
          <p:cNvSpPr txBox="1"/>
          <p:nvPr/>
        </p:nvSpPr>
        <p:spPr>
          <a:xfrm>
            <a:off x="502200" y="2224475"/>
            <a:ext cx="40026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строения Земли помогает увидеть, почему происходят землетрясения и извержения. Когда известны причины, легче объяснить, где риск выше и какие территории нужно учитывать.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1106784" y="167300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Знать устройство планеты
</a:t>
            </a:r>
            <a:endParaRPr lang="en-US" sz="1400" dirty="0"/>
          </a:p>
        </p:txBody>
      </p:sp>
      <p:sp>
        <p:nvSpPr>
          <p:cNvPr id="19" name="Text 4"/>
          <p:cNvSpPr txBox="1"/>
          <p:nvPr/>
        </p:nvSpPr>
        <p:spPr>
          <a:xfrm>
            <a:off x="502200" y="3947500"/>
            <a:ext cx="40026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 возможным толчкам уменьшает панику и травмы. Закреплённая мебель, запас воды и знание безопасных мест делают поведение человека более уверенным.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1106799" y="339595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Готовиться заранее
</a:t>
            </a:r>
            <a:endParaRPr lang="en-US" sz="1400" dirty="0"/>
          </a:p>
        </p:txBody>
      </p:sp>
      <p:sp>
        <p:nvSpPr>
          <p:cNvPr id="21" name="Text 6"/>
          <p:cNvSpPr txBox="1"/>
          <p:nvPr/>
        </p:nvSpPr>
        <p:spPr>
          <a:xfrm>
            <a:off x="4784600" y="3947500"/>
            <a:ext cx="40026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понимать логику природных процессов, проще действовать спокойно и правильно. Знание не отменяет опасность, но помогает снизить её последствия для людей.
</a:t>
            </a:r>
            <a:endParaRPr lang="en-US" sz="1300" dirty="0"/>
          </a:p>
        </p:txBody>
      </p:sp>
      <p:sp>
        <p:nvSpPr>
          <p:cNvPr id="22" name="Text 7"/>
          <p:cNvSpPr txBox="1"/>
          <p:nvPr/>
        </p:nvSpPr>
        <p:spPr>
          <a:xfrm>
            <a:off x="5389199" y="339595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Снижать последствия
</a:t>
            </a:r>
            <a:endParaRPr lang="en-US" sz="1400" dirty="0"/>
          </a:p>
        </p:txBody>
      </p:sp>
      <p:sp>
        <p:nvSpPr>
          <p:cNvPr id="23" name="Text 8"/>
          <p:cNvSpPr txBox="1"/>
          <p:nvPr/>
        </p:nvSpPr>
        <p:spPr>
          <a:xfrm>
            <a:off x="4784600" y="2224550"/>
            <a:ext cx="40026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за сейсмической активностью позволяют заранее оценивать опасные зоны, а не ждать катастрофу неожиданно. Это основа карт риска, оповещения и строительных правил.
</a:t>
            </a:r>
            <a:endParaRPr lang="en-US" sz="1300" dirty="0"/>
          </a:p>
        </p:txBody>
      </p:sp>
      <p:sp>
        <p:nvSpPr>
          <p:cNvPr id="24" name="Text 9"/>
          <p:cNvSpPr txBox="1"/>
          <p:nvPr/>
        </p:nvSpPr>
        <p:spPr>
          <a:xfrm>
            <a:off x="5389199" y="167300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Следить за признаками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397200"/>
            <a:ext cx="5572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идея и выводы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3500750"/>
            <a:ext cx="5572200" cy="12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тепло Земли постоянно двигает литосферные плиты, а их столкновения, разломы и погружение друг под друга вызывают землетрясения и вулканизм. Мы не можем точно предсказать момент события, но можем подготовиться и защититься.
</a:t>
            </a:r>
            <a:endParaRPr lang="en-US" sz="169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2026-07-26T19:49:31Z</dcterms:created>
  <dcterms:modified xsi:type="dcterms:W3CDTF">2026-07-26T19:49:31Z</dcterms:modified>
</cp:coreProperties>
</file>