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звёздные величины и светимость звёзд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видимых и абсолютных звёздных величин и связи со светимостью.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древности до современных методов: развитие шкал и инструментов для точных измерений яркости звёзд и создания высокоточных астрономических каталогов.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измерения яркости звёзд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звёздная величина (m) показывает, насколько ярко объект выглядит с Земли, основана на логарифмической шкале, где меньшее значение — ярче объект.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видимых величин охватывает значения от ярчайшего Сириуса с −1,46 до предела зрения человеческого глаза около +6.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значения используются для очень ярких объектов, таких как Солнце с −26,74 и Луна с −12,6, выделяя их исключительную яркость.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звёздная величина: определение и особенности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звёздная величина: суть понятия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величина (М) — количество света, которое звезда излучала бы, находясь на фиксированном расстоянии в 10 парсек, что позволяет объективно сравнивать её светимость.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параметр нивелирует эффект расстояния, обеспечивая единообразную основу для сравнения истинной яркости звезд с разных удалений.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5 величин соответствует изменению светового потока в 100 раз, что выражается формулой: m2−m1=−2,5 log(F2/F1). Это подчёркивает нелинейность восприятия яркости глазом.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звезда с величиной 1 в сто раз тусклее звезды с величиной −4, что наглядно иллюстрирует математическую связь между величиной и потоком света.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шкала звёздных величин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вариации яркости некоторых из самых заметных звёзд в ночном небе.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видимых величин отражает широкий диапазон светимости и расстояний звезд, видимых невооружённым глазом.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астрономических каталогов, 2024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видимых величин ярких звёзд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расстояния на видимую величину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обратных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объекта снижается обратно пропорционально квадрату расстояния, что объясняет, почему удалённые звёзды выглядят тусклее, несмотря на высокую светимость.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Солнце, находящееся близко, кажется ярче на небе, чем далеко расположенный Сириус, хотя у них схожая светимость.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— точное измерение интенсивности света звёзд с помощью современных ПЗС-детекторов, которые обеспечивают высокую чувствительность и малую погрешность.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методик и инструментов позволяет систематизировать данные и формировать обширные каталоги звёзд с параметрами высокой точности.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технологии дают возможность отслеживать переменные звёзды, исследовать их светимость и поведение во времени.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Фотометрия: измерение звёздных величин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абсолютной звёздной величины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вычислении абсолютной величины звезды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44309"/>
            <a:ext cx="3832800" cy="16740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и абсолютная звёздные величины разных звёзд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показатели видимых и абсолютных величин избранных звезд.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с близким расстоянием имеют яркие видимые величины, но абсолютные величины показывают истинную разницу в светимости.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Hipparcos и SIMBAD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m − M = 5 log(d/10) выражает зависимость между видимой и абсолютной звёздной величинами через расстояние до объекта.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перекрывает шкалу расстояний от звёзд до наблюдателя в парсеках, связывая наблюдаемую яркость и реальную светимость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учебники, 2020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Стефана-Больцмана в астрономии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L = 4πR²σT⁴ связывает светимость, радиус и температуру звезды. Этот закон помогает определить энергоотдачу звезд по измеренным характеристикам.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физики светимости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определяет полную мощность энергии, излучаемой звездой. Она зависит от размеров и температуры и измеряется в ваттах — ключевой параметр для сравнения звёзд.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светимости и её физический смысл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классы отражают температуру и химический состав, но светимость сильно варьируется в пределах одного класса из-за стадии эволюции.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Супергиганты (например, класс Ia) могут иметь светимость, превышающую карликов (класс V) в десятки тысяч раз, демонстрируя широкий диапазон яркостей.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спектра позволяет уточнить светимость и физические характеристики, что важно для понимания жизненного цикла звёзд.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и спектральный класс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звёзд по светимости и температуре, выделяя главную последовательность и отдельные типы звёзд.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ярче и горячее, как Бетельгейзе, занимают верхние левое положение; более холодные и тусклые — нижнее правое.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каталога SIMBAD,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Герцшпрунг-Расселова диаграмма: светимость и температура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звёзд главной последовательности растёт приблизительно пропорционально массе в степени 3,5, что означает резкий рост яркости при увеличении массы.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светимости от массы звезды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Увеличенная масса приводит к более высокой температуре ядра, ускоряя термоядерные реакции и повышая энергоотдачу звезды.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зависимость влияет на жизненный цикл: массивные звезды живут значительно короче, быстро расходуя топливо.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изменения массы вызывают крупные изменения светимости, что позволяет различать звёзды по их внутреннему состоянию.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Межзвёздная пыль и газ поглощают часть света звёзд, уменьшает их видимую яркость и искажает измерения расстояний.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межзвёздного поглощения необходим при расчётах абсолютной величины, особенно для звёзд, расположенных далеко и за плотными облаками.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Затухание обычно измеряют в звёздных величинах, что позволяет корректировать фотометрические данные и повышать точность астрономических исследований.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Затухание света в межзвёздной среде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3" y="973300"/>
            <a:ext cx="3884754" cy="400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54275" y="1691950"/>
            <a:ext cx="42294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Солнце на расстоянии 10 парсек, его видимая величина составит +4,83, что совпадает с величиной абсолютной звёздной величины.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54275" y="3854150"/>
            <a:ext cx="40902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удаление значительно снижает яркость, делая звезду видимой только в мощные телескопы, иллюстрируя важность расстояния в оценке звёздной светимости.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как изменяется видимая величина при удалении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 3C 273 обладает абсолютной величиной около -26, светимостью сравнимой с видимой величиной Солнца с Земли, находясь при этом в 2,4 млрд световых лет.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Ia могут на короткое время излучать энергию, сопоставимую со светимостью целых галактик, что делает их важными индикаторами космических процессов.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объекты служат маяками для изучения структуры и развития ранней Вселенной, помогая определять космологические параметры.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Космологические объекты с экстремальными светимостями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величины в исследовании переменных и сверхновых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изменения яркости помогает обнаруживать переменные звёзды и сверхновые, что расширяет знания о звёздной эволюции и динамике космоса.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стандартных свеч в астрономии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переменных звёзд типа цефеид позволяет точно измерять расстояния до далёких объектов. Это фундаментальный способ картирования галактических структур.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звёздных величин в астрономии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и абсолютная звёздные величины вместе со светимостью обеспечивают базу для определения свойств, расстояний и эволюции звёзд и галактик в масштабах Вселенной.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звёздных величин и светимости в астрономии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2026-05-08T06:42:20Z</dcterms:created>
  <dcterms:modified xsi:type="dcterms:W3CDTF">2026-05-08T06:42:20Z</dcterms:modified>
</cp:coreProperties>
</file>