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рыцарства в средневековой литературе Западной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Рыцарство соединяло службу, происхождение и нравственный кодекс, показанный в эпосе и романе.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рыцарский идеал в Европе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XI века в феодальной Европе усилилась роль замков, земель и вооружённой конницы. Позднее крестовые походы укрепили религиозный смысл образа воина-христианина, а литература начала передавать ценности военного сословия; ключевые языки — французский, немецкий, английский и испанский.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рыцаря: главные правила поведения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Рыцарю предписывались верность сюзерену и готовность действовать честно. В литературе это выражалось как уважение к долгу: герой выбирает правильное решение, даже если оно усложняет жизнь.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занимали храбрость и справедливость в бою. Вместо жестокости рыцарь должен защищать слабых и заботиться о порядке, показывая силу как ответственность, а не просто умение побеждать.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 идеал вошли милосердие к побеждённым и уважение к женщине. В реальности такие нормы нередко нарушались, но тексты превращали их в образ благородного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Посвящение в рыцари и знаки рыцарского достоинства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 и шпоры как символ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Посвящение в рыцари связывали с вручением меча и шпор: это означало начало самостоятельной службы. Одновременно звучала клятва верности и готовности отвечать за свои поступки, как будто оружие становилось продолжением совести.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с гербом: «я отвечаю за честь»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знаком считался щит с гербом. В литературе гербы помогают понять, к какому роду принадлежит воин, и подчёркивают, что рыцарю нельзя прятаться за чужой славой: его личная репутация видна всем.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Боевой конь и доспехи: готовность к подвигу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Боевой конь, доспехи и оружие изображались как «набор» для решительного служения. Такие детали создавали ощущение торжественности и высокой ответственности: рыцарь должен быть готов к подвигу и защищать идеал своего сословия.
</a:t>
            </a:r>
            <a:endParaRPr lang="en-US" sz="11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качества рыцарского идеала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чаще всего именно верность и храбрость запускают поступки героя, тогда как остальные качества усиливают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качественным признакам, описанным в учебной традиции (без статистики), 2026 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идеал рыцаря строится на долге и смелости, а благочестие, щедрость и куртуазность помогают раскрыть его «внутренний уровень».
</a:t>
            </a:r>
            <a:endParaRPr lang="en-US" sz="10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в героическом эпосе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рыцаря ждут не только силы, но и достоинства в момент выбора. Именно поэтому в эпосе ценят стойкость и упрямую преданность идеалу, даже когда исход боя кажется безнадёжным.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героическом эпосе рыцарь прежде всего защитник своего народа и земли. В «Песне о Роланде» Роланд до конца сохраняет верность Карлу Великому и принимает смерть как подвиг чести.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сюжеты часто строятся вокруг верности долгу и готовности жертвовать собой ради общего дела. Такой герой не размышляет о личной выгоде: его цель — удержать порядок и спасти «своих».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Рыцарь в куртуазном романе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Рыцарский роман показывает не только сражения, но и испытания характера. Герой сталкивается с выбором, который раскрывает, способен ли он сохранить честь и достоинство, когда ставки личные и трудные.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Кретьена де Труа персонажи проходят проверку на выдержку и правильные поступки. Они стараются действовать по правилам дворцового поведения и отвечать за каждое обещание.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жанре особенно важны воспитанность и самообладание: герой умеет сдерживать эмоции и держать себя «как подобает». Такая дисциплина делает его опасным противником и надёжным спутником.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благородство проявляется и в отношениях с дамой: любовь соединяется с уважением. Поэтому честь для куртуазного рыцаря — это не только оружие, но и способность быть верным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89427"/>
            <a:ext cx="4486275" cy="1708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рыцарской литературы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по-разному раскрывают рыцарский идеал: через подвиг, личное испытание и утончённые чувства.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Учебно-литературная традиция анализа средневековых жанров (обобщение).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«подсвечивает» отдельную грань идеала: эпос делает его внешним и героическим, роман — внутренним и психологичным, поэзия — утончённым и этикетным.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Куртуазная любовь и образ дамы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Куртуазная любовь изображала служение рыцаря знатной, часто недоступной даме. Чувство соединялось с уважением, тайной и готовностью проходить испытания ради избранницы, где поступки важнее слов.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«школа»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трубадуров и миннезингеров любовь становилась школой поведения: она учила говорить мягко, держать себя в руках и проявлять душевное благородство. Так любовь превращалась в нравственный урок для героя и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рыцаря в разных произведениях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рыцарство остаётся связанным с честью, в разных текстах сильнее звучат разные мотивы: верность, любовь, противоречие долга или духовный поиск.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описанию доминирующих мотивов в образах Роланда, Тристана, Ланселота и Парсифаля (без количественной статистики), 2026 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тенденцию: идеал не остаётся одним и тем же. Литература усложняет героя, заставляя его решать внутренние задачи, а не только побеждать.
</a:t>
            </a:r>
            <a:endParaRPr lang="en-US" sz="10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рыцарского героя в литературе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типичный сюжет рыцарских романов: от призвания и пробных поступков до внутреннего выбора и нравственного итога.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7735" y="1709467"/>
            <a:ext cx="525525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Артуровский цикл и идеальный рыцарский двор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справедливость в Камелоте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легендах Камелот показан как устроенное королевство, где победа подчиняется правилам. Такой двор делает рыцарство не просто силой, а служением общему благу и справедливому суду.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стол как знак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стол символизирует равенство лучших рыцарей и их общую ответственность перед идеалом. Место встречи подчёркивает, что достоинство не даёт права на произвол.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Грааль и духовная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Грааля связывает доблесть с духовной честностью и христианским смыслом. Рыцарь проявляет себя не только в битве, но и в стремлении к чистоте намерений и состраданию.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Парсифаль: путь от наивности к мудрости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Парсифаль у Вольфрама фон Эшенбаха начинает как неопытный юноша, которому многое кажется простым и правильным на первый взгляд. Однако встреча с чужой болью заставляет его задуматься о том, как поступки влияют на других.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герой учится состраданию и принимает духовную ответственность. Его успех объясняется не только владением оружием, но и умением замечать смысл — в вере, в тишине, в вопросах о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чаще всего прославляла средневековая литература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различия важны: героический эпос сильнее всего подчёркивает верность и честь, а роман и куртуазная поэзия чаще связывают идеал с любовью и поведением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и темам рыцарских текстов Западной Европы; точные частоты по одному универсальному корпусу не установлены.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рыцарский идеал строился как «набор обязанностей»: верность и честь выступали опорой поступков, а остальные ценности дополняли образ и усложняли его.
</a:t>
            </a:r>
            <a:endParaRPr lang="en-US" sz="97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77974"/>
            <a:ext cx="469800" cy="41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25707" y="1651815"/>
            <a:ext cx="411075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рыцарский идеал нарушается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над хвастовством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сюжетах рыцаря изображают самоуверенным рассказчиком о своих подвигах. Но действие показывает обратное: громкие слова не заменяют ответственность, уважение к другим и честный бой.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Высмеивание жадности и корысти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стремиться к выгоде сильнее, чем к долгу. Тогда нарушаются правила чести: помощь слабым становится случайной, а победа превращается в торг вместо справедливого служения.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из-за грубости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рыцарь забывает о вежливости и контроле поведения, конфликт обостряется. Литература показывает, что сила без внутреннего благородства опасна и разрушает доверие в отношениях.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из-за гордости и страсти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романические истории объясняют падение героя чрезмерной гордостью или сильной страстью. Чувства не отменяют совесть, и поступки раскрывают разницу между идеалом и реальной слабостью.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7573" y="1683322"/>
            <a:ext cx="3295258" cy="23502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произведения, где виден рыцарский идеал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рыцарства объединяет тексты разных традиций: от воинского долга до духовной ответственности, показывая, что идеал постоянно дополнялся новыми смыслами.
</a:t>
            </a:r>
            <a:endParaRPr lang="en-US" sz="100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тема рыцарства звучала в разных странах Западной Европы и имела собственные акценты.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школьному курсу и справочным сведениям о средневековых авторах и 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женщины в рыцарской культуре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куртуазной традиции женщина часто выступает источником вдохновения и своеобразной нравственной проверки. Любовь связывается с воспитанностью, контролем эмоций и стремлением поступать достойно даже в трудных обстоятельствах.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реальное положение женщин в Средние века было намного более ограниченным, чем литературный идеал. Писатели создали образ дамы, который возвышал поведение рыцаря и задавал ему ориентир благородства.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реальное положение женщин в Средние века было намного более ограниченным, чем литературный идеал. Писатели создали образ дамы, который возвышал поведение рыцаря и задавал ему ориентир благородства.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воина к литературному символу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«наращивание смыслов» в образе рыцаря: от силы и службы к культурной памяти и знаку нравственного выбора.
</a:t>
            </a:r>
            <a:endParaRPr lang="en-US" sz="27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рыцарские идеалы были важны для читателей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тексты учили отличать достойное поведение от недостойного: герой измерял поступки не только силой, но и отношением к людям. Так формировались понятные ориентиры для 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этих произведениях связывалась с ответственностью, а победа — с честью. В результате рыцарский образ помогал воспринимать успех как проверку характера, а не как случайность.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вера становились связующим звеном между личной жизнью и общественными правилами. Читатели видели, что принципы выдерживаются в испытаниях, а не в удобные моменты.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средневекового общества литература закрепляла мысль о благородстве как о норме поведения. Это поддерживало уважение к долгу и идее внутренней дисциплины.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рыцарство как исторический и литературный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3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рыцарства сложились в феодальной Европе и закрепились в литературе устойчивыми формами: верность, храбрость, благочестие, куртуазность, служение даме и духовная чистота. Эти тексты сохранили образ рыцаря как символ чести, долга и внутреннего выбора, помогая школьному курсу увидеть путь от истории к художественному идеалу.
</a:t>
            </a:r>
            <a:endParaRPr lang="en-US" sz="31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2026-05-15T07:20:47Z</dcterms:created>
  <dcterms:modified xsi:type="dcterms:W3CDTF">2026-05-15T07:20:47Z</dcterms:modified>
</cp:coreProperties>
</file>