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«Корзина с еловыми шишками»: музыка, природа и 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соединяет норвежскую природу, музыку Грига и благодарность Дагни.
</a:t>
            </a:r>
            <a:endParaRPr lang="en-US" sz="3039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Г. Паустовский и рассказ в школьном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Георгиевич Паустовский — мастер лирической прозы, где важны настроение, природные детали и внутренний мир человека. «Корзина с еловыми шишками» часто читают в 6 классе: она учит доброте, памяти, уважению к таланту и мечте о будущем.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тишина и живой лес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в начале рассказа — это холодный воздух, спокойное море и лес, который будто умеет слушать. Еловые шишки, осенний свет и горы помогают почувствовать размеренность северной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создающие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гористый берег и тишина леса. Природа показана сдержанно и чисто: камни, хвоя и влажный воздух создают ощущение сосредоточенности, где случайное событие становится значимым.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в начале рассказа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Эдвард Григ: композитор в изображении Паустовского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Чуткость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подчеркивает, что Григ внимателен и прост в общении. Он замечает состояние других, бережно относится к обещанию и действует так, будто добро должно быть тихим.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композитор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 известен как норвежский композитор. В рассказе он связан с искусством, которое рождается из наблюдений за миром и умеет говорить с людьми без лишних слов.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творчества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Грига в рассказе не отделено от пейзажа: лес, свет и воздух становятся источником настроения. Музыка здесь как продолжение природы, переведённое на язык звуков.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видеть ценность обычного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великим композитором важна мысль: красота есть в каждом дне. Григ умеет слышать мелодии жизни и превращать их в музыку, понятную даже ребёнку.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встреча и обещание, ставшее даром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сюжета: путь от прогулки в лесу к посвящению в музыке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Дагни Педерсен как образ взросления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ожидание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время, и ожидание становится частью её внутренней жизни. Героиня хранит надежду, учится терпению и начинает ценить добрые поступки как нечто реальное.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лесу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Дагни — дочь лесника — слушает Грига внимательно. В её характере сочетаются живое воображение и доверие, поэтому слова о будущем обещании воспринимаются как настоящее.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и финальные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 её охватывают удивление и радость, а затем — слёзы. Музыка помогает Дагни осознать ценность памяти и доброты: искусство меняет взгляд на жизнь.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встрече с музыкой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концертом у Дагни накапливается волнение. Ей важно не только «получить», но и понять смысл: почему обещание оказалось таким значительным для неё.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286" y="1935209"/>
            <a:ext cx="4066053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рассказе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показывают, как доброе отношение и искусство поддерживают человека и помогают ему взрослее относиться к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добавляет свой «голос» в тему доброты: от повседневной заботы до искусства, которое оставляет след в душе надолго.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рассказа К. Г. Паустовского «Корзина с еловыми шишками»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природы и личные чувства героини подготовляют восприятие музыки: искусство в истории появляется не случайно, а «по времени» и по 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темы — музыка и память: они соединяют начало и финал, показывая, что добрый поступок живёт дольше самой встречи.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тематики рассказа (по смысловым акцентам текста)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подарок, который не стареет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рассказе не превращается в вещь, которую можно положить в шкаф. Для Дагни это подарок чувств: она связывает детство и будущее, сохраняя смысл на годы.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подчёркивает глубину воздействия искусства. Одна короткая встреча в лесу запускает переживание, которое затем возвращается через концерт и помогает героине понять себя.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искусство действует дольше обычной доброты. Оно меняет память и настроение человека, поэтому дар оказывается «дороже», чем можно было бы представить в момент обещания.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с еловыми шишками держит в себе сразу несколько смыслов: лесное детство, момент встречи и обещание подарка в будущем. Простая вещь становится связующим звеном между природой и человеческим вниманием.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символ помогает понять, как чудо рождается из обыденности. В корзине соединяются красота хвои, тепло доброго отношения и ожидание, которое делает сердце открытым к музыке и благодарности.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с еловыми шишками как символ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в лесу: Григ и Дагни случайно встречаются, звучат простые, но важные слова о будущем подарке. В этот момент время будто останавливается, а природа помогает услышать тишину.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повествование уходит вперёд: обещание исполняется спустя много лет. Паустовский показывает, что одно доброе слово способно пережить годы и не потерять смысл.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временными точками появляется музыка: она становится мостом, соединяющим детское впечатление и взрослое понимание. Так прошлое не исчезает, а превращается в личную память.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Дагни — не пустая пауза, а часть смысла. Именно оно готовит сердце к восприятию: когда музыка приходит в финале, радость ощущается особенно глубоко.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рассказа: прошлое и будущее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Дагни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что чувствам героини свойственны не только всплески, но и спокойная внутренняя работа ожидания — оно накапливает впечатление.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концерту, тем сильнее связь между обещанием и музыкой: из детского доверия рождается осознанная благодарность, а эмоции становятся «полными».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визуализация по эпизодам рассказа, 2026-05-15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Паустовского — часть смысла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не служит декорацией: он живёт своими звуками, воздухом и светом. Тишина, ветер и вода создают настрой, в котором особенно ясно слышны слова Грига.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детали и холодный воздух подчеркивают честность впечатлений: всё вокруг ощущается как настоящее, не придуманное. Благодаря этому у читателя появляется ощущение «приближённости» к героям.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понять характер композитора: Григ воспринимает мир через наблюдательность. Его любовь к лесу связана со способностью превращать впечатления в музыку.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описание природы становится эмоциональным фоном, становится понятнее, почему Дагни так доверчиво хранит обещание. Пейзаж поддерживает её ожидание: он учит терпению и вниманию к малому.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73" y="1935209"/>
            <a:ext cx="462987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языка Паустовского организуют ощущение света, тишины и музыки, а также усиливают внутреннее ожидание героини.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средств формирует «музыкальный» ритм прозы: читатель ощущает тишину, глубину и постепенное созревание чувств.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К. Г. Паустовского «Корзина с еловыми шишками»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рассказе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134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называют лирическим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работает на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воздух, ветер и тишина создают атмосферу, в которой слова Грига звучат особенно убедительно. Пейзаж не отвлекает — он помогает понять внутреннюю сторону героев.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важнее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мало внешней суеты, зато много наблюдений и тонких переживаний. Паустовский передаёт настроение и смысл через то, как герои думают, слушают и помнят.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как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построены мягко и образно: они поддерживают плавность чтения. Из-за этого проза воспринимается почти как песня — с повтором мотивов и постепенным усилением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благодарности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цепочка по событиям и их эмоциональному значению в рассказе.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концерта: встреча с искусством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переносит действие из лесной тишины в городскую культурную среду, где внимание сосредоточено на музыке. В зале сохраняется особая пауза, будто тишина леса продолжилась внутри театра.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посвящении звучит имя Дагни, и она неожиданно узнаёт себя в мелодии. Её внутреннее ожидание превращается в живое потрясение: радость приходит вместе с осознанием, что подарок был духовным.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лесного эпизода и финала концерта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показывает, что небольшая встреча в природе становится событием большой внутренней силы: музыка закрепляет смысл и делает его личным.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различаются по внешней обстановке, но соединяются одной идеей: искусство сохраняет память и помогает пережить прошлое как будущее.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эпизодов рассказа (качественная визуализация), 2026-05-15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доброе слово и красивый поступок не исчезают: они остаются в памяти и становятся частью характера. Это особенно важно для разговоров о совести и уважении.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замечать красоту природы и слышать «тихие» чувства, которые рождаются от впечатлений. Одновременно произведение напоминает: талант другого человека нужно ценить и беречь.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6 класса текст помогает говорить о чуткости, мечте, благодарности и силе доброты. История поддерживает мысль, что благородство меняет судьбу даже без громких слов.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рассказа для школьного чтения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«Корзина с еловыми шишками» утверждает силу искусства, которое пробуждает душу и соединяет людей через годы. Красота природы, музыка и человеческая доброта делают жизнь глубже. Финал приносит надежду, гармонию и благодарность за чудо искусства.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2026-05-15T05:02:34Z</dcterms:created>
  <dcterms:modified xsi:type="dcterms:W3CDTF">2026-05-15T05:02:34Z</dcterms:modified>
</cp:coreProperties>
</file>