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центры многообразия и происхождения культурных растений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происхождение культурных растений и их значение для человечества.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культурных растений в истории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растений началось около 10 000 лет назад и дало начало земледелию, что позволило древним цивилизациям закрепиться и развиваться. Труды Вавилова раскрыли важность этих процессов.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центр происхождения растения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происхождения — территория, где впервые выращивали и одомашнивали определённые культуры, здесь же сохраняется максимальное их разнообразие.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зонах обнаруживают диких предков культурных растений, что позволяет проследить их эволюцию и селекционные корни.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используют исторические, археологические и генетические данные для точного определения этих центров и изучения их значимости.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Николая Вавилова в понимание генетического разнообразия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по всему миру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Н.И. Вавилов совершил свыше 100 научных путешествий, собирая семена культурных растений для сохранения и изучения их разнообразия. Его коллекция стала основой мировой генетики растений.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восьми центров происхождения
</a:t>
            </a:r>
            <a:endParaRPr lang="en-US" sz="1241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систематизировал территории с наибольшим разнообразием культур, выделив восемь ключевых регионов, что кардинально изменило подход к селекции и охране растений.
</a:t>
            </a:r>
            <a:endParaRPr lang="en-US" sz="12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центры происхождения важны для сельского хозяйства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содержат редкие гены, необходимые для повышения устойчивости культур к болезням, вредителям и неблагоприятным условиям.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этих регионов селекционеры берут материал для создания новых сортов с улучшенными свойствами и адаптацией к изменениям климата.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центров происхождения гарантирует стабильность и развитие мирового растениеводства, предотвращая потерю ценных генетических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3046" y="1145300"/>
            <a:ext cx="3298000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регионы с характерными культурами и их уникальными особенностями.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центры происхождения культурных растений по Вавилову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регион обладает уникальным набором культур, играющих ключевую роль в сельском хозяйстве.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Н.И. Вавилов, 1926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Южноазиатский центр: родина риса и овощей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риса в Индии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Азии находится около 30 000 сортов риса с различными свойствами. Эти разнообразные формы используются для селекции устойчивых и продуктивных культур.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предки овощей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огурца, баклажана, сахарного тростника — этот регион хранит дикие формы растений, которые помогают создавать сорта с высокой устойчивостью к стрессам.
</a:t>
            </a:r>
            <a:endParaRPr lang="en-US" sz="12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Восточноазиатский центр: овощи и фрукты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сои и яблок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и соседних странах впервые одомашнили сою и яблоки, обеспечив широкое генетическое разнообразие, благодаря которому развивается современное садоводство.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богатство цитрусовых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Восточной Азии — колыбель произрастания цитрусовых и репы, обеспечивающих основу для выращивания в азиатском сельском хозяйстве.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Юго-Западноазиатский центр: истоки хлебных злаков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формы пшеницы и ячменя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на территории Ирана и Сирии показывают, что именно здесь одомашнили первые сорта пшеницы и ячменя около 10 000 лет назад.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нутра и чечевицы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культуры получили особое развитие в регионе, где сформировались разнообразные сорта с адаптацией к сухим климатическим условиям.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центр: овощи и масличные растения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капусты и салата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Средиземноморье — источник одомашнивания капусты, салата и бобовых, обладающих разнообразием и экологической устойчивостью.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масличных культур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Маслины, репа и лён из этого региона играют важную роль в местном сельском хозяйстве, обеспечивая устойчивость к вредителям и изменениям погоды.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Абиссинский (Эфиопский) центр: особое разнообразие зерновых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 — символ Эфиопии и мира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Эфиопии была обнаружена дикая форма кофе, послужившая основой для культурного выращивания этого растения. Многообразие видов кофе здесь помогает создавать сорта с уникальными вкусами и устойчивостью к климатическим изменениям.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злаки и культурное наследие региона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Теф, просо и сорго — важнейшие зерновые, выросшие в Эфиопии. Эти культуры адаптированы к засушливым условиям и остаются основными продуктами питания местного населения и ценным генетическим материалом для селекции.
</a:t>
            </a:r>
            <a:endParaRPr lang="en-US" sz="10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Центральноамериканский центр: кукуруза, бобовые, какао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кукурузы и первые цивилизации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Америке кукуруза одомашнивалась более 7000 лет назад и стала основой для питания майя и ацтеков. Разнообразие сортов увеличивало устойчивость к вредителям и погодным условиям.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 и авокадо — дары тропиков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 привержено древней культуре шоколада и сельскохозяйственной практике региона. Авокадо, кроме питания, использовали в ритуалах. Дикие формы этих растений сегодня служат источником генов для улучшения культивируемых сортов.
</a:t>
            </a:r>
            <a:endParaRPr lang="en-US" sz="11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Южноамериканский (Анды) центр: дом картофеля и томата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картофеля в Андах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Анд сохранилось более 200 диких видов картофеля. Их генетическое многообразие позволило вывести сорта, устойчивые к болезням и холоду, что важно для современного сельского хозяйства.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 и перец чили — вкусы новых континентов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 и различные виды перца чили были одомашнены в Андах. Эти культуры широко распространились по миру, благодаря богатству генетических форм региона, что способствует появлению новых вкусных и полезных сортов.
</a:t>
            </a:r>
            <a:endParaRPr lang="en-US" sz="11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богатство фруктов и корнеплодов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бананов и кокосового пальмового масла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— изначальный регион одомашнивания бананов и кокосовых пальм. Эти культуры обеспечивают пищу и сырье для миллионов людей, а также отличаются богатым генетическим разнообразием.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Экзотические корнеплоды региона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Таро, ямс и хлебное дерево играют важную роль в рационе местных жителей. Их разнообразие дикорастущих форм делает регион важным источником для селекционных работ и пищевых инноваций.
</a:t>
            </a:r>
            <a:endParaRPr lang="en-US" sz="12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выявления центра происхождения растения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определения географии одомашнивания культурных растений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примеры вторичных центров происхождения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Подсолнечник, родом из Европы и Азии, стал значимой культурой Северной Америки, где сформировался новый центр его разнообразия и селекции.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центры образуются благодаря миграциям, обмену семенами и торговле между народами, что способствует расширению генетического пула.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центры возникают в регионах, куда растения были завезены и адаптировались, приобрели уникальные признаки под воздействием новых условий.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вторичных центров помогает понять эволюцию культурных растений и разработать новые методы адаптации и селекции.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Юго-Восточной Азии и Средней Америки обладают максимальным числом возделываемых культур. Это подчеркивает их значимость для мирового сельского хозяйства.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культурных растений в центрах по Вавилову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количестве культурных растений отражают разнообразие климата и исторические пути одомашнивания, влияя на глобальные продовольственные системы.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Н.И., 1926 г.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разнообразию культурных растений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снижают генетическое разнообразие, делая посевы более уязвимыми к болезням и неблагоприятным условиям.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диких родственников культурных растений уменьшает источник новых генов и потенциал селекции.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приводят к потере естественных местообитаний и стрессу для растений, снижая их устойчивость.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изменение землепользования уничтожают природные экосистемы, где сохранялось генетическое многообразие.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сохранения генетических ресурсов растений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семян — хранилища будущего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и международных хранилищ семян обеспечивает долгосрочное сохранение генетического материала культурных растений для последующего использования в селекции и восстановлении.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участие и образовательные программы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фермеров, школьников и общественности в мониторинг и восстановление растений усиливает понимание важности генетического разнообразия и способствует его сохранению.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заповедники и природные парки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популяций и местообитаний диких предков культурных растений способствует поддержанию природного генетического разнообразия и предотвращает его потерю.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многообразия — ключ к устойчивому будущему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сохранение центров происхождения культурных растений — основа продовольственной безопасности и адаптации к меняющемуся климату, обеспечивающая благополучие будущих поколений.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2026-05-09T08:17:48Z</dcterms:created>
  <dcterms:modified xsi:type="dcterms:W3CDTF">2026-05-09T08:17:48Z</dcterms:modified>
</cp:coreProperties>
</file>