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числительные: значение и грамматические признаки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предметов: значение и формы числительных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помогает точно назвать число предметов или их место в ряду. Сегодня вспомним два разряда числительных, научимся различать их по значению, вопросам и грамматическим признакам.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Числительные: количество и порядок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порядковых числительных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количество, а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указывают, каким по счёту является предмет: первый автобус, пятый урок, десятый ряд. Их смысл связан с последовательностью, а не с числом предметов.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значение — разные ряды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Порядковое числительное может обозначать место в любом ряду: второй дом, вторая строка, второй вариант. Само значение остаётся тем же, хотя предметы разные.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 ряду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числительное показывает, что один предмет стоит раньше, а другой — позже. Например, третий участник идёт после второго, но не говорит, сколько всего участников.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значение, порядковое числительное всегда рассматривают вместе с существительным. Именно сочетание показывает, какой предмет назван и какое место он занимает среди 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легко узнать по вопросам и по тому, что они называют место предмета в ряду.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отвечают на вопросы какой? который? и показывают порядок, а не количество.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«Порядковые числительные»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примеры порядковых числительных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повседневной жизни и в тексте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расписании, дневнике и на уроках порядковые числительные помогают быстро понять, какой урок идёт по счёту, какое задание нужно выполнить и на какой странице искать материал.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адреса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домов, квартир и подъездов такие формы делают адрес точным: они показывают не число предметов, а место объекта среди других в одном ряду.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соревнования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соревнованиях порядковые числительные помогают определить результат: первое место, второе место, третье место. Благодаря им итог звучит коротко, ясно и без лишних пояснений.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 книга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книгах, инструкциях и учебниках порядковые числительные помогают ориентироваться в тексте: третья глава, седьмая страница, двенадцатый пункт. Это ускоряет поиск нужной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порядковых числительных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родам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изменяются по родам: первый урок, первая парта, первое задание. Форма слова зависит от рода существительного, с которым оно связано в предложении.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числам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во множественном числе, числительное тоже принимает форму множественного числа: первые страницы, четвёртые места. Это показывает грамматическую связь внутри словосочетания.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изменяются и по падежам: в первом классе, к третьему этажу, на второй парте. Поэтому окончание нужно подбирать по роли слова в предложении.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прилагательными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своему изменению порядковые числительные похожи на прилагательные. Они согласуются с существительным и отвечают не только за значение порядка, но и за грамматическую правильность формы.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меняется, а основа слова остаётся общей — это помогает узнавать одно и то же числительное в разных формах.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связаны одним значением, но выбираются по роду и числу существительного. Именно окончание помогает правильно согласовать слово.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«Порядковые числительные»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родам и числам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Порядковое числительное подстраивается под существительное по роду, числу и падежу. Поэтому в словосочетании нужно смотреть не только на смысл, но и на грамматическую форму.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классе, на второй парте, к третьему этажу — каждое числительное имеет своё окончание. Оно меняется, потому что слово согласуется с существительным.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стоит во множественном числе, числительное тоже становится множественным: четвёртые места, пятые страницы. Так сохраняется грамматическое единство сочетания.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согласование нарушено, словосочетание звучит неверно. Правильно подобранная форма делает речь понятной, аккуратной и грамматически правильной.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 порядкового числительного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подобрать правильную форму в словосочетании.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разряда числительных помогают различать количество и последовательность.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темы «Порядковые и количественные числительные»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сравниваются два разряда числительных, чтобы не путать количество предметов и их порядок в ряду.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1460" y="2755985"/>
            <a:ext cx="472108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«Числительные»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разрядов числительных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количественные и порядковые числительные по вопросу, значению и грамматическим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главное различие: количественные называют количество, а порядковые указывают место в ряду. По изменяемости порядковые ближе к прилагательным.
</a:t>
            </a:r>
            <a:endParaRPr lang="en-US" sz="13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 датах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дня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датах порядковое числительное называет не количество дней, а номер конкретного дня месяца. Поэтому в записи важно читать его как указание на место в календаре.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первое сентября, восьмое марта и двадцать третье февраля показывают, что числительное связано с датой целиком. Оно помогает точно назвать день, месяц и праздничное событие.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тетрадях и дневниках даты могут записываться цифрами, но при чтении они превращаются в порядковые формы. Это делает речь точной и понятной для слушателя.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важны в объявлениях, расписаниях и поздравлениях. Они позволяют быстро понять, о каком дне идёт речь, не путая его с количеством предметов.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порядковые числительные состоят из одного слова: пятый, двадцатый, сотый. Они легко узнаются по вопросу какой? и часто встречаются в обычной речи и текстах.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порядковые числительные включают несколько слов: сто первый, две тысячи двадцать четвёртый. Они нужны, когда порядковый номер выражается большим числом и требует точной записи.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формах изменяется только последняя часть: две тысячи двадцать первого года, к две тысячи двадцать четвёртому году. Остальные слова сохраняют свою форму.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числительные часто используются в датах, названиях веков, исторических событиях и официальных названиях. Они помогают точно обозначать время и последовательность событий.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составные формы порядковых числительных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сферах эти формы помогают быстро уточнять место, номер или последовательность без лишних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порядковые числительные нужны там, где важен точный порядок: в школе и календаре. В остальных сферах они тоже делают сообщение ясным.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учебного материала по теме «Порядковые числительные»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порядковые числительные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вместо порядка называют количество. Сочетания три класса и третий класс различаются по смыслу: первое сообщает число, а второе указывает на место в ряду.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согласуют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Порядковое числительное должно совпадать с существительным по роду, числу и падежу. Поэтому правильно первая парта, а не первый парта; форма зависит от слова рядом.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составе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числительных нужно изменять последнюю часть: двадцать первый, двадцать первого, двадцать первым. Нельзя заменять её формой другого разряда, например двадцать одна.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форму порядкового числительного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подобрать правильную форму и избежать ошибок в словосочетании.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 школьной жизни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звонок и первый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порядковые числительные слышны уже с первого звонка. Они помогают назвать не просто событие, а его место в последовательности: первый день учебного года, второй урок, пятый класс. Благодаря этому расписание и школьные разговоры становятся точнее.
</a:t>
            </a:r>
            <a:endParaRPr lang="en-US" sz="928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задание, упражнение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ищет седьмую страницу или девятое задание, числительное сразу подсказывает нужный пункт. В классном журнале, дневнике и учебнике такие формы помогают быстро ориентироваться и не путать один элемент с другим.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и 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34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школьных турнирах порядковые числительные звучат особенно часто: второй тур, третье место, четвёртая команда. Они показывают, кто оказался раньше, а кто позже, и делают сообщение о результатах понятным без дополнительных объяснений.
</a:t>
            </a:r>
            <a:endParaRPr lang="en-US" sz="9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видно, что одна основа может принимать разные окончания в зависимости от грамматической формы существительного.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Порядковое числительное изменяется вместе с существительным, поэтому его окончание нужно подбирать по роду и числу.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учебного сравнения форм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на примерах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помогают назвать предмет без двусмысленности. Если сказать третий ряд или восьмая страница, слушатель сразу понимает, о каком месте идёт речь.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списках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расписаниях, инструкциях и планах такие слова помогают быстро находить нужный пункт. Они экономят время и делают текст более аккуратным и понятным для ученика.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 датах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календарных записях порядковые числительные обозначают день месяца и помогают не перепутать дату. Это особенно важно в объявлениях, поздравлениях и школьных сообщениях.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грамотности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употребление порядковых числительных показывает, что человек умеет согласовывать слова и точно выражать мысль. Это полезно и в устной речи, и на письме.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порядковые числительные важны для точной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порядковых числительных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отвечают на вопросы какой? который? и называют место предмета в ряду. Они согласуются с существительным и помогают говорить точно, особенно в датах, списках и школьных ситуациях.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2026-05-28T04:15:44Z</dcterms:created>
  <dcterms:modified xsi:type="dcterms:W3CDTF">2026-05-28T04:15:44Z</dcterms:modified>
</cp:coreProperties>
</file>