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внутреннее строение и жизнедеятельность — основные темы
</a:t>
            </a:r>
            <a:endParaRPr lang="en-US" sz="2927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анатомию, жизненные процессы и экосистемную роль пресмыкающихся.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пресмыкающихся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пресмыкающихся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более 300 миллионов лет назад, пресмыкающиеся освоили сушу, став переходной формой от амфибий к млекопитающим. Их разнообразие отражает адаптацию к разным средам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пресмыкающихся и представители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Красноухая черепаха — яркий представитель, обитающий в пресных водах. У неё твёрдый панцирь, защищающий от хищников и суровых условий среды.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крокодилы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крокодил — крупный хищник рек и озёр Африки. Его мощные челюсти и костяные пластины делают его одним из самых грозных пресмыкающихся.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чешуйчатые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удавы, зелёные игуаны и гадюки. Они обладают разнообразным строением тела и адаптированы к разным видам питания и средам.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клювоголовые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— редкий представитель этого отряда, сохранивший древние черты и обитающий в Новой Зеландии, где занимает уникальную экологическую нишу.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сухая и покрыта твёрдыми роговыми чешуями или щитками, что эффективно предотвращает потерю влаги при наземном образе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на пальцах способствуют защите и передвижению, особенно важны для лазания и рытья в различных средах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кожных желез обусловлено необходимостью минимизировать испарение воды, что отличает их от земноводных с влажной кожей.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и покровы тела пресмыкающихся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адаптирована к условиям среды: уплощённая для водных видов, гибкая и вытянутая — для наземных пресмыкающихся, обеспечивая маневренность.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нескольких отделов — шейного, туловищного, крестцового и хвостового, обеспечивая гибкость и поддерживая тело.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расположены по бокам, способствуя передвижению, но у змей и части ящериц они редуцированы или отсутствуют вовсе для лучшей мобильности.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крепкий с массивными челюстями, а хорошо развитые пояса конечностей поддерживают эффективное движение по суше и воде.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скелета: особенности опорно-двигательной системы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покровы: защитные особенности и обновление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 у пресмыкающихся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Чешуи защищают от пересыхания и механических повреждений. У различных видов форма и структура варьируются, обеспечивая адаптацию к конкретным условиям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панциря у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— это сросшиеся костные пластины с роговым наружным слоем, защищающий от врагов и повреждений. Он растет вместе с животным, обеспечивая защиту на протяжении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линьки у змей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регулярно сбрасывают старую кожу 3–4 раза в год, что способствует росту и очистке от паразитов. Линька проходит плавно и обеспечивает обновление покрова.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исключительно через лёгкие — специализированный орган с большой площадью для эффективного газообмена.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адаптации к жизни на суше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кожного дыхания отказались — это предотвращает чрезмерную потерю влаги, в отличие от амфибий с проницаемой кожей.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имеют множество перегородок, увеличивающих площадь поверхности для обмена кислородом и углекислым газом.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один лёгкий значительно меньше или редуцирован, что связано с удлинённой формой тела и особенностями внутреннего строения.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 строение сердца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пресмыкающихся трёхкамерное, с двумя предсердиями и одним желудочком, обеспечивая частичное разделение крови. У крокодилов практически четырёхкамерное сердце для более эффективного кровообращения.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 и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двойная, с портальными венами печени и почек, что способствует улучшенной регуляции внутренних процессов и обмену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сильно варьируется в зависимости от вида и условий обитания, отражая разную экологическую стратегию.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представителей разных отрядов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Долгожительство черепах поддерживает стабильность популяций, в то время как более короткий жизненный цикл змей и ящериц способствует быстрой адаптации.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'Биология', 2022 год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 с зубами, пищевод, желудок и кишечник, адаптированный к разнообразным типам пищи и большим объёмам пищи.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пресмыкающихся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выделяют ферменты, способствующие эффективному перевариванию, поддерживая длительное усваивание питательных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Эластичные ткани пищеварительной системы позволяют переваривать крупную добычу, а замедленный обмен веществ увеличивает эффективность использования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рационы разных отрядов пресмыкающихся с примерами характерных видов. Отряды различаются пищевыми предпочтениями, что связано с особенностями строения челюстей и образом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различных отрядов пресмыкающихся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питания обусловлено адаптациями строения и поведения, что позволяет пресмыкающимся занимать разные экологические ниши.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'Биология', 2022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пресмыкающихся выделяют мочевую кислоту вместо мочевины, что помогает значительно снижать потерю воды и адаптировано к жизни в засушливых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железы — носовые у некоторых морских видов и ректальные у гаттерий — обеспечивают выведение излишков солей, поддерживая солевой баланс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отсутствует у многих видов, благодаря чему организм эффективно регулирует кислотность и концентрацию мочи без излишнего накопления жидкости.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экономия воды и солей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пресмыкающихся: строение и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головного мозга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состоит из трёх основных частей: переднего, среднего и продолговатого отделов. Зрительные и обонятельные доли особенно хорошо развиты, обеспечивая эффективное восприятие внешних раздражителей.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мозга в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отвечает за быстрое реагирование на внешние стимулы. В нём сосредоточено множество двигательных нейронов, которые обеспечивают координацию движений и защитные рефлексы.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оснащены подвижными веками или прозрачной плёнкой, обеспечивающей защиту и увлажнение глазного яблока в разных условиях среды.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обоняние играют ведущую роль, превосходя слух; язык улавливает молекулы воздуха и передаёт их органу Якобсона для расшифровки запахов.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развиты особые терморецепторы — ямки, которые улавливают тепловое излучение добычи, помогая охотиться в условиях ограниченной видимости.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пресмыкающихся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у пресмыкающихся относительно слаб, но благодаря приспособлениям возможно улавливание частот, важных для охоты и предупреждения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 от яйца до взрослой особи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яйцекладного размножения с возможным живорождением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 в защищённые места на суше, такие как почва, песок или под растениями, обеспечивая безопасность зародышам.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многих видов не ухаживают за кладкой, однако у крокодилов и некоторых ящериц наблюдается охрана яиц и забота о молодняке.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 пресмыкающихся происходит непосредственно, без личиночных стадий, что упрощает адаптацию к наземной среде.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пресмыкающихся к среде обитания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для разных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имеют ласты, приспособленные для плавания, тогда как песчаные ящерицы используют крепкие лапы для рытья нор в песке.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дыхания под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способны задерживать дыхание до одного часа, что позволяет им эффективно охотиться и скрываться под водой.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засушливых районах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защищаются от обезвоживания, накапливая воду в организме и снижая обмен веществ в периоды засухи.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понижении температуры пресмыкающиеся впадают в оцепенение, во время которого значительно снижается обмен веществ и активность организма.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изменениям климата и сезонная активность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виды приспособлены к холодным условиям и зимней спячке, тогда как тропические представители активны круглый год без периода покоя.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Прыткая ящерица, например, может впадать в спячку на срок до пяти месяцев, что помогает ей пережить неблагоприятные сезоны.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регулируют численность многих вредителей, поддерживая баланс экосистем и способствуя сохранению биоразнообразия.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для человека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Распространяя семена растений и ускоряя разложение органики, они участвуют в важных природных процессах обновления почвы.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изучение яда ядовитых змей помогает создавать противоядия, а регенерация тканей пресмыкающихся используется в научных исследованиях.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представляют опасность для человека, поэтому укусы ядовитых змей требуют своевременной медицинской помощи.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пресмыкающихся: ключ к выживанию и успеху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пресмыкающихся идеально адаптировано к жизни на суше, обеспечивая сохранение влаги, разнообразие питания и развитие. Их анатомия влияет на поведение и экологическую роль, подтверждая статус важного класса 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2026-05-09T10:47:07Z</dcterms:created>
  <dcterms:modified xsi:type="dcterms:W3CDTF">2026-05-09T10:47:07Z</dcterms:modified>
</cp:coreProperties>
</file>