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Lektion 4. Im Norden Deutschlands: география, города и жизнь у моря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Германии: море, города, порты и жизнь рядом с побережьем.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Германии: где он расположен и что в него входит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 лежит у Северного и Балтийского морей и граничит с Данией. К нему относятся Schleswig-Holstein, Niedersachsen, Mecklenburg-Vorpommern, а также города-земли Hamburg и Bremen, связанные с морской торговлей и историей Ганзы.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9" y="1512284"/>
            <a:ext cx="694913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2595" y="1409453"/>
            <a:ext cx="694912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19795" y="2308192"/>
            <a:ext cx="694913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722764" y="1387020"/>
            <a:ext cx="617700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географии северной Германии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моря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и Балтийское моря формируют облик региона, влияют на погоду, транспорт и хозяйство, а также делают побережье важным пространством для портов и отдыха.
</a:t>
            </a:r>
            <a:endParaRPr lang="en-US" sz="907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Низменный рельеф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севера характерны равнины, дюны, болота и широкие открытые пространства. Такой ландшафт удобен для дорог, сельского хозяйства и размещения ветроустановок.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 и пляжи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побережья расположены Северо-Фризские и Восточно-Фризские острова, а также популярные пляжные зоны. Они привлекают туристов и защищают часть береговой линии от волн.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Кёсте, гавани и морской ветер постоянно напоминают о близости моря. Здесь особенно часто встречаются слова das Meer, die Küste, die Insel и der Hafen.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как фактор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— важная особенность региона. Они влияют на климат, помогают вырабатывать энергию и определяют повседневную жизнь на побережье.
</a:t>
            </a:r>
            <a:endParaRPr lang="en-US" sz="9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Wattenmeer — природный объект мирового значения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Ваттовое море между Германией, Данией и Нидерландами охраняется ЮНЕСКО. Во время отлива морское дно частично открывается, и видны ил, ракушки и следы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зона особенно важна для перелётных птиц: они отдыхают и кормятся здесь во время долгих перелётов. Полезные слова: die Flut, die Ebbe, das Watt, der Vogelzug.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северной Германии: мягче, влажнее и ветренее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часто идут дожди, а погода меняется быстро. Морской климат сглаживает температурные перепады и делает ветры заметной частью повседневной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другими регионами Германии здесь зима мягче, а лето умеренное. Близость моря делает климат ровнее и влажнее.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климатическим особенностям прибрежных городов северной Германии
</a:t>
            </a:r>
            <a:endParaRPr lang="en-US" sz="7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северной Германии и их роль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Гамбург — один из самых известных городов страны: он крупный порт, важный транспортный узел и центр торговли, где море напрямую связано с жизнью города.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Бремен объединяет портовую экономику, судостроение и богатую городскую историю. Киль известен как морской и университетский центр, где особенно заметна связь города с Балтикой.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Любек — исторический город Ганзы с хорошо сохранившейся старой частью. Он показывает, как торговля, архитектура и городская культура складывались на севере Германии веками.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земли Германии: столица, особенности, примеры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земли, их столицы и главные признаки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север Германии объединяет разные типы территорий: от морских земель до городов-земель с сильной портовой экономикой.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устройство федеральных земель Германии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северной Германии как ворота страны в мир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Грузы и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Гамбурга, Бремена и Вильгельмсхафена принимают контейнеры, автомобили и сырьё. Через них Германия связана со Скандинавией, Великобританией и странами Балтии.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порты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соединяет морские маршруты с железной дорогой и автотранспортом. Поэтому он помогает быстро доставлять товары по стране и далеко за её пределы.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товар проходит через северный порт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работу морской логистики в портах северной Германии.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северных земель: энергия, судостроение, туризм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особенно развита ветроэнергетика: сильные ветры помогают получать электричество без загрязнения воздуха. Это делает регион важным для будущей энергетики Германии.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Судостроение, рыбная промышленность и портовая логистика дают рабочие места и поддерживают города, где морская деятельность остаётся частью повседневной экономики.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связан с пляжами, островами, прогулками у моря и историческими центрами городов. Многие семьи выбирают север для спокойного и активного отдыха.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полезны слова die Windenergie, der Tourismus, der Schiffbau, der Fisch и die Arbeit: они хорошо отражают главные занятия региона.
</a:t>
            </a:r>
            <a:endParaRPr lang="en-US" sz="8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отдыха на севере Германии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здесь сочетает морской отдых и городские прогулки: за один маршрут можно увидеть пляжи, порты и старые кварталы.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морские направления; города привлекают культурой и удобством семейных поездок.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 материалам урока; без использования статистических данных.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северных городов и Ганза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XII–XIII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Балтийского и Северного морей быстро растут торговые поселения. Удобные гавани помогают горожанам обменивать соль, рыбу и ткани.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XIV–XV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Ганзейский союз объединяет важные торговые города. Любек, Гамбург и Бремен усиливают свои связи и становятся влиятельными центрами морской торговли.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расцвета Ганзы города сохраняют опыт морской торговли, купеческие традиции и привычку к самоуправлению, которые заметны и в позднейшей истории.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Ганзейское наследие видно в старых центрах, музеях, портах и городских праздниках. Оно остаётся важной частью образа северной Германии.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маяка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ветер движет облака, а рядом стоит высокий маяк. Отсюда видно море, лодки и длинную линию песчаного побережья. Такие места напоминают, насколько тесно в регионе связаны природа, работа моряков и спокойный ритм жизни.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 портовом квартале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старом квартале у воды легко найти маленькое кафе с рыбными блюдами и тёплым Fischbrötchen. За окнами видны корабли и склады, а внутри слышны разговоры туристов и местных жителей, которые ценят простую, сытную и свежую еду.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старому городу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улицы, кирпичные дома и аккуратные площади создают особую атмосферу северных городов. Здесь можно пройти мимо старой ратуши, заглянуть на рынок и увидеть, как история Ганзы живёт рядом с современными магазинами и велосипедами.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о севере Германии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3918" y="1073232"/>
            <a:ext cx="5636164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места, которые нужно запомнить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помогают связать названия земель с конкретными городами, островами и морскими особенностями региона.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примеров связано с морем, торговлей и туризмом; это подчёркивает общий морской характер региона.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 географии и страноведению северной Германии.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12645"/>
            <a:ext cx="348761" cy="3100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374230"/>
            <a:ext cx="348561" cy="34856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4043" y="1561763"/>
            <a:ext cx="348550" cy="3485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64149"/>
            <a:ext cx="348623" cy="30988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499708"/>
            <a:ext cx="348623" cy="34862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экологические проблемы побережья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 дюны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 защищают от разрушения, потому что сильные ветры и волны могут менять линию берега и повреждать песчаные дюны.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Птичьи колонии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перелётных птиц сохраняют места отдыха и кормления. Особенно важны тихие участки побережья, где меньше шума и человеческого вмешательства.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парки и охраняемые территории помогают сохранять редкие растения, влажные луга и морские экосистемы, чувствительные к изменениям среды.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Штормовые нагоны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сильных штормов вода может подниматься выше обычного уровня. Поэтому на побережье особенно важны дамбы и другие защитные сооружения.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региона важно уменьшать загрязнение морской воды и портовых территорий, чтобы сохранять рыбу, морских животных и безопасные пляжи.
</a:t>
            </a:r>
            <a:endParaRPr lang="en-US" sz="9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повседневную жизнь на севере Германии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многие маршруты зависят от паромов, велосипедов и близости к побережью, поэтому привычки жителей заметно отличаются от внутренних регионов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транспорт оказывают наибольшее влияние; именно они формируют ритм учёбы, работы и отдыха.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урока; значения отражают структурированное сравнение факторов, а не статистический опрос.
</a:t>
            </a:r>
            <a:endParaRPr lang="en-US" sz="7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море влияет на регион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логике связей, описанных в материале урока.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 в повседневной жизни подростков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школьники едут к морю, гуляют по набережной или катаются на велосипеде. Такие поездки помогают видеть, как рядом существуют природа, отдых и городская жизнь.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среде часто встречаются порты, паромы, маяки и пляжи. Поэтому дети и подростки рано замечают, что транспорт и море здесь связаны почти в каждом районе.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удобен для учебных проектов: можно сравнивать климат, экономику и историю на примерах знакомых мест. Это делает тему понятной и близкой к реальной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 Германии важен для всей страны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земли открывают Германии путь к мировым рынкам через крупные порты, а также обеспечивают страну ветровой энергией, транспортными связями и рабочими местами в морской экономике.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как der Norden Deutschlands влияет на die Hafenstadt, die Küste и die Wirtschaft. Поэтому север важен не только для региона, но и для всей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Lektion 4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Германии — это морской регион, где природа, порты, города и история образуют единое пространство. Море здесь определяет хозяйство, культуру и повседневную жизнь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2026-05-25T03:03:57Z</dcterms:created>
  <dcterms:modified xsi:type="dcterms:W3CDTF">2026-05-25T03:03:57Z</dcterms:modified>
</cp:coreProperties>
</file>