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человек: от жизни к ноосфере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Земли, её границы и разумная ответственность человека.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биосферы и ноосферы складывались постепенно: от описания оболочки жизни к пониманию роли человека как планетарной силы. Этот урок показывает, как природа, наука и общество связаны в единую систему.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ноосфера: как менялась научная идея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оболочка жизни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314454" y="19364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нижние слои атмосферы, всю гидросферу и верхнюю часть литосферы, где существуют условия для жизни организмов и обмена веществом.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314454" y="30193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пределы определяются светом, температурой, водой и составом среды. Там, где эти факторы выходят за допустимые значения, жизнь резко беднеет или исчезает.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14454" y="41022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просто населяют биосферу: они активно изменяют её состав, перераспределяют элементы и поддерживают устойчивость природных процессов.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822500" y="3019300"/>
            <a:ext cx="2247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деятельность организмов поддерживаются круговороты углерода, кислорода, азота и воды, без которых невозможны плодородие, климатическая стабильность и нормальное функционирование экосистем.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22500" y="4102200"/>
            <a:ext cx="3159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оболочек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вода и горные породы взаимодействуют не изолированно, а через постоянный обмен веществом и энергией, что делает биосферу целостной системой.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биосферы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различаются по составу, но действуют как единая система.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биосферы связаны обменом веществом и энергией, поэтому изменение одного компонента отражается на других.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географии и биологии; обобщение по теме «Биосфера».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 его функции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цианобактерии образуют первичную продукцию, которая становится основой всех пищевых цепей и обеспечивает поступление энергии в экосистемы.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связывается углекислый газ и выделяется кислород, поэтому этот процесс поддерживает состав атмосферы и условия для дыхания большинства организмов.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разрушают мёртвое органическое вещество, возвращая элементы в почву и воду. Без этого круговорот веществ в природе был бы нарушен.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 азот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участвуют в формировании почв, а микроорганизмы фиксируют атмосферный азот. Это делает возможным высокое плодородие и устойчивость природных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воздействия человека на биосферу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Секторная структура показывает, что нагрузка возникает не в одной сфере, а сразу в нескольких звеньях экономики и повседневной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дают энергетика и промышленность; значит, сокращение нагрузки требует системных решений, а не единичных мер.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теме; относительные доли условны и отражают типичную структуру антропогенного воздействия.
</a:t>
            </a:r>
            <a:endParaRPr lang="en-US" sz="9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преобразование природы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330150" y="2133700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 освоение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площадей меняет естественный покров, нарушает почвенную структуру и усиливает эрозию. В результате природные сообщества теряют устойчивость и становятся беднее по видовому составу.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316804" y="2133700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сопровождается уплотнением застройки, сокращением зелёных зон и изменением водного режима территории. Городская среда вытесняет многие виды и дробит природные местообитания.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303452" y="2133700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исчезают не только как источник древесины, но и как важнейший регулятор климата, влажности и стока. Их утрата ускоряет деградацию ландшафтов и снижает биоразнообразие.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316804" y="3930225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карьеры и промышленные площадки разрезают природные комплексы на изолированные фрагменты. Это мешает миграции животных, нарушает связи между популяциями и ухудшает состояние экосистем.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303452" y="3930225"/>
            <a:ext cx="1879349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и отходы ухудшают качество воздуха, воды и почв, повышают риск заболеваний и приводят к накоплению вредных веществ в природных цепях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различия внутри видов, между видами и между экосистемами. Чем выше это разнообразие, тем больше у природы вариантов реагировать на изменения.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сообщества лучше выдерживают засухи, вспышки болезней, нашествия вредителей и климатические колебания, потому что их функции распределены между многими организмами.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пищевых сетях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отдельных видов ослабляет пищевые цепи и делает экосистемы менее продуктивными. Нарушение даже одного звена способно вызвать цепной экологический эффект.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беднее живое разнообразие, тем медленнее природа восстанавливается после пожара, загрязнения или вырубки. Сохранение видов — это защита способности экосистем к самовосстановлению.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ключевых экологических проблем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графике позволяют увидеть не один кризис, а несколько взаимосвязанных процессов, которые усиливаются по мере роста потребления ресурсов.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указывают на одновременное усиление антропогенной нагрузки и экологических рисков, поэтому решение требует согласованных изменений в экономике и образе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общим тенденциям, отражённым в международных экологических обзорах ООН, IPCC и UNEP.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как нарушение круговоротов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серы, азота и твёрдых частиц ухудшают качество атмосферы, усиливают кислотные дожди и раздражают дыхательную систему человека, а также ослабляют устойчивость растений.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Стоки промышленных и бытовых загрязнений изменяют химический состав водоёмов, снижают содержание кислорода и нарушают условия жизни водных организмов, включая рыбу и беспозвоночных.
</a:t>
            </a:r>
            <a:endParaRPr lang="en-US" sz="125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отходы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другие отходы долго сохраняются в среде, а тяжёлые металлы могут накапливаться в почве. Это снижает плодородие и повышает токсическую нагрузку.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переходят от одного уровня питания к другому и могут концентрироваться у хищников и человека. Так локальное загрязнение становится проблемой всей экосистемы.
</a:t>
            </a:r>
            <a:endParaRPr lang="en-US" sz="11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знание ведёт к ноосфере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отношений общества и природы в логике учения о ноосфере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 И. Вернадского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рассматривал живое вещество как мощную геологическую силу, которая изменяет состав оболочек Земли и влияет на круговороты веществ в масштабах всей планеты.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подчёркивал, что наука, труд и энергия человеческого разума превращают деятельность людей в фактор планетарного значения, способный ускорять или замедлять природные процессы.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вмешательства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подходе человек не противопоставлен природе: вмешательство допустимо лишь тогда, когда оно основано на знании законов биосферы и понимании возможных последствий.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ноосферы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у Вернадского — это этап, при котором развитие общества становится сознательно согласованным с природой, а ответственность за планету опирается на научное 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ноосферы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научной информацией становится быстрым и международным, поэтому важные решения всё чаще опираются на совместные исследования, сопоставимые данные и открытые знания.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связь, цифровые сети и энергетические системы связывают страны в единую инфраструктуру, где последствия решений одной территории быстро отражаются на других регионах.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международные соглашения, стандарты мониторинга и требования к снижению загрязнения, что переводит охрану природы из локальной задачи в общепланетарную.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ноосферном развитии ценность сохранения здоровья людей, биоразнообразия и устойчивых экосистем ставится выше краткосрочной выгоды и стихийного потребления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биосферы и ноосферы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от естественного саморегулирования природы возникает этап сознательного управления взаимодействием человека с планетарной средой.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не отменяет биосферу, а означает более высокий уровень ответственности, когда человеческая деятельность строится с учётом законов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 И. Вернадского о биосфере и ноосфере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их исчерпаемость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диаграмме условные и отражают не точные объёмы, а разную скорость восстановления и степень уязвимости ресурсов при нерациональном использовании.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 почвы и биоразнообразие: они теряются быстро, а восстанавливаются медленно. Ископаемое топливо также уязвимо из-за своей невозобновляемости.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на основе общеизвестных свойств природных ресурсов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6968" y="1111173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635773"/>
            <a:ext cx="391500" cy="313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 экологическая ответственность
</a:t>
            </a:r>
            <a:endParaRPr lang="en-US" sz="2414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энергии снижает нагрузку на окружающую среду, уменьшает выбросы и помогает экономить ресурсы без снижения качества повседневной жизни.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облегчает переработку, сокращает объём захоронения и формирует привычку видеть в мусоре не только проблему, но и источник вторичного сырья.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маршруты, велосипед и общественный транспорт снижают загрязнение воздуха и шумовую нагрузку, особенно в городах с высокой плотностью населения.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потребление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отказ от лишних покупок уменьшает добычу сырья, транспортные выбросы и объём отходов, а также учит оценивать реальные потребности.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акциях, уход за пришкольной территорией и экономия воды и бумаги превращают экологическую ответственность в ежедневную практику, а не в разовое заявление.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экосистемы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существует вне экосистем: чистая вода, плодородные почвы, опылители и стабильный климат обеспечивают питание, здоровье и повседневную безопасность общества.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водоёмы и почвы выполняют функции, которые трудно заменить техникой: они очищают среду, регулируют сток воды и поддерживают урожайность.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разрушаются природные связи, последствия быстро проявляются в снижении качества жизни, росте заболеваний, дефиците ресурсов и увеличении социальных рисков.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 — это не только задача биологии или экологии, но и условие продовольственной безопасности, экономической устойчивости и благополучия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экологической грамотности к ответственности
</a:t>
            </a:r>
            <a:endParaRPr lang="en-US" sz="2658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личных и общественных действий, ведущих к ноосферному мышлению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ориентиры сохранения биосферы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ключевые направления, где особенно важны согласованные решения государств, науки, бизнеса и общества на международном уровне.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требует одновременно снижать климатические риски, защищать экосистемы и менять способы производства и потребления.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приоритетов, согласующееся с целями устойчивого развития ООН
</a:t>
            </a:r>
            <a:endParaRPr lang="en-US" sz="12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цивилизации начинается с ответственности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остаётся основой жизни, а человек — её сильнейшим преобразователем. Ноосфера возможна только тогда, когда знания, культура и сотрудничество помогают развивать общество без разрушения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2026-06-02T01:13:56Z</dcterms:created>
  <dcterms:modified xsi:type="dcterms:W3CDTF">2026-06-02T01:13:56Z</dcterms:modified>
</cp:coreProperties>
</file>