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сегодня день недели?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дни недели по-немецки легко и уверенно.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дни недели по-немецки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нужны каждый день: для школы, кружков, прогулок и домашних дел. По-немецки о времени можно говорить коротко, точно и без лишних слов. Эта тема помогает быстро отвечать на вопрос: какой сегодня день?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недели по порядку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По-немецки дни недели идут так: Montag, Dienstag, Mittwoch, Donnerstag, Freitag, Samstag, Sonntag. Если помнить этот ряд, легче не сбиться и быстро назвать нужный день.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Montag — первый день школьной недели. После него идут Dienstag и Mittwoch, а потом четверг и пятница. Так порядок становится понятным, как ступеньки на лесенке.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Mittwoch особенно удобно запомнить: оно значит «середина недели». Это как подсказка от самого языка, который помогает не теряться в середине учебных дел.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Sonntag завершает неделю. Когда дети повторяют все семь слов по порядку, они учатся не только языку, но и внимательности к календарю.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— Montag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Montag — это понедельник, первый учебный день после выходных. В немецком языке он пишется с большой буквы, потому что названия дней недели — это существительные.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 Montag слышны слова Schule, Unterricht и Hausaufgaben. Для школьника это день нового старта, когда снова звонит будильник и пора собирать рюкзак.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Dienstag — день привычного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Dienstag приходит после Montag и помогает войти в школьный ритм без спешки. В этот день уже легче помнить расписание, готовить тетради и отвечать на уроках. Для ученика это спокойный рабочий день, когда неделя уверенно движется вперёд.
</a:t>
            </a:r>
            <a:endParaRPr lang="en-US" sz="83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Mittwoch — середина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Mittwoch буквально означает «середина недели», и в этом его маленькая подсказка. После него уже виден путь к пятнице, а значит, к выходным. Такое слово легко представить как середину дорожки, по которой идут все школьные дни.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Вторник и среда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Четверг и пятница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Donnerstag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четверг школьные дела уже идут к завершению. На уроках чаще вспоминают задания, проверяют тетради и готовятся к финалу недели.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Freitag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 приносит особое настроение: до отдыха остаётся совсем немного. После уроков многие уже думают о выходных и свободном времени.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учебной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проходит Freitag, учебная неделя почти закончена. Впереди остаются дни для отдыха, прогулок и семейных планов.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Samstag и Sonntag чаще всего связаны с отдыхом, прогулками, играми и временем с семьёй. В эти дни можно не спешить и заняться любимыми делами.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Sonntag обычно звучит особенно спокойно. Это хороший день, чтобы отдыхать, быть дома с близкими и готовиться к новой неделе без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сегодняшний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дату, затем на день недели и подбираем немецкое слово для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короткие ответы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Welcher Wochentag ist heute? удобно отвечать коротко: Heute ist Montag. Такой ответ звучит ясно и помогает быстро начать разговор на уроке.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спрашивают Welcher Tag ist morgen?, можно сказать: Morgen ist Mittwoch. Так ученику легче показать, что он понимает разницу между сегодняшним и завтрашним днём.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Welcher Tag war gestern? подойдёт ответ: Gestern war Sonntag. Такие фразы полезны для устной тренировки и помогают говорить без долгих пауз.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Gestern, heute, morgen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 — это вчера, heute — сегодня, morgen — завтра. Эти слова помогают сразу понять, о каком дне идёт речь. Они делают ответ точнее и короче, как будто подсказывают время за руку.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слова стоят в начале предложения и помогают строить простую фразу. Например: Heute ist Montag. Morgen ist Dienstag. Так говорить удобно и совсем не страшно.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сразу узнавать дни недели в тексте и не путать их с обычными словами.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правило немецкой орфографии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в неделе, и названия всех семи пишутся с заглавной буквы.
</a:t>
            </a:r>
            <a:endParaRPr lang="en-US" sz="27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удобно в расписании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календарях и школьных расписаниях дни недели часто пишут коротко: Mo, Di, Mi, Do, Fr, Sa, So. Такие записи легко узнать даже в маленькой ячейке.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экономят место и ускоряют чтение расписания. Ребёнок сразу видит, когда урок, поездка или кружок, и не тратит время на длинные надписи.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день недели подсказывает школьнику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недели помогает понять, какие предметы будут сегодня. Если знать расписание, легче собрать портфель и не забыть нужную тетрадь или учебник.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недели подсказывает, когда делать уроки, помогать дома или готовиться к следующему дню. Это помогает лучше планировать время без спешки.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дню недели удобно помнить про спорт, музыку или другие занятия после школы. Так меньше шансов пропустить любимый кружок из-за рассеянности.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выходных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какой сегодня день, проще понять, сколько осталось до отдыха. А ожидание субботы и воскресенья сразу становится чуть радостнее.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недели глазами ребёнка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дни недели связаны со школьным ритмом и отдыхом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без которых не обойтись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Wochentag — это день недели, а die Woche — неделя. Эти слова помогают говорить о времени точно и коротко, без лишних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означает «сегодня», morgen — «завтра», gestern — «вчера». С ними легко строить простые фразы и отвечать на вопросы без путаницы.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выучить эти слова вместе, предложения о дне недели собираются почти сами. Это как маленький набор ключей, который открывает весь разговор 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порядок дней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хорошо выучить начало и конец цепочки: Montag — это старт, Sonntag — финиш. Если держать эти опоры в голове, остальные дни легче встают по местам.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повторять всю неделю вслух несколько раз подряд. Dienstag, Mittwoch и Donnerstag особенно хорошо запоминаются, когда идут друг за другом без остановки.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часто спотыкаются ученики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Mittwoch и Donnerstag легко перепутать, потому что оба слова длинные и похожи по виду. Лучше проговаривать их медленно и проверять по порядку недели.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писать названия дней с маленькой буквы. В немецком языке это неверно, потому что дни недели пишутся как существительные.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отвечает одним словом, хотя полная фраза звучит лучше. Например, Heute ist Montag помогает ответить ясно и по-немецки правильно.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смешивать heute, morgen и gestern. Эти слова показывают разное время, и если их перепутать, ответ получится смешным, но не 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ответа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ist Montag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ответить, если сегодня понедельник. Фраза короткая, понятная и подходит для ответа у доски или в паре.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ist Mittwoch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назвать середину недели. Она особенно удобна, когда нужно быстро сказать, какой день сегодня.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Morgen ist Freitag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показывает, что ученик умеет говорить о завтрашнем дне. Фраза отлично подходит для тренировки в классе.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 war Sonntag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напоминает о прошедшем дне. Она помогает связать день недели со словом «вчера» и говорить точнее.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календаре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календарь, а рядом лежит тетрадь с расписанием. Ребёнок смотрит на число и сразу видит день недели. Так проще понять, будет ли сегодня школа, кружок или тихий домашний вечер.
</a:t>
            </a:r>
            <a:endParaRPr lang="en-US" sz="882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школьник заглядывает в дневник и вспоминает, какой сегодня день. Если это Dienstag или Donnerstag, значит, впереди может быть секция или дополнительные задания. День недели помогает не перепутать планы и всё успеть без суеты.
</a:t>
            </a:r>
            <a:endParaRPr lang="en-US" sz="789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субботу и воскресенье ритм меняется: можно подольше поспать, погулять с семьёй и заняться любимыми делами. Ребёнок быстро запоминает, что именно эти дни чаще всего приносят отдых и хорошее настроение.
</a:t>
            </a:r>
            <a:endParaRPr lang="en-US" sz="81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 недели живёт в обычной неделе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 собой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имеет семь дней, и в немецком языке их названия всегда пишутся с большой буквы. Если помнить heute, morgen и gestern, назвать сегодняшний день станет совсем легко.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2026-05-25T03:08:02Z</dcterms:created>
  <dcterms:modified xsi:type="dcterms:W3CDTF">2026-05-25T03:08:02Z</dcterms:modified>
</cp:coreProperties>
</file>