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У. Лонгфелло. «Песнь о Гайавате» и перевод И. Бунина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Гайавате и её знаменитый русский перевод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легенды к литературному шедевру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«Песнь о Гайавате» выросла из преданий коренных народов Северной Америки и интереса XIX века к фольклору. Лонгфелло создал звучную эпическую поэму, а Бунин передал её ритм и музыкальность по-русски.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784" y="1691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23754"/>
            <a:ext cx="750900" cy="667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173467"/>
            <a:ext cx="750900" cy="667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 Уодсворт Лонгфелло: кто он?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Профессор и поэт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Лонгфелло был университетским преподавателем и одним из самых известных американских поэтов XIX века. Он умел соединять образованность, ясный сюжет и живой интерес к истории и преданиям.
</a:t>
            </a:r>
            <a:endParaRPr lang="en-US" sz="131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главных особенностей Лонгфелло стало умение рисовать природу как часть действия. В «Песни о Гайавате» пейзаж звучит почти как отдельный герой поэмы.
</a:t>
            </a:r>
            <a:endParaRPr lang="en-US" sz="1447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легендам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произведениях он часто обращался к народным сказаниям, историческим темам и героям прошлого. Благодаря этому его тексты были понятны широкому кругу читателей и запоминались надолго.
</a:t>
            </a:r>
            <a:endParaRPr lang="en-US" sz="134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известность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«Песнь о Гайавате» принесла ему особую славу. Необычный сюжет, плавный ритм и яркие образы сделали поэму одним из самых узнаваемых произведений его эпохи.
</a:t>
            </a:r>
            <a:endParaRPr lang="en-US" sz="13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Каков Гайавата как герой?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защитник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Гайавата показан не только сильным, но и разумным вождём. Он думает о своём племени, умеет слушать старших и принимает решения, которые помогают людям жить спокойнее и увереннее.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живущий в согласии с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чувствует связь с лесом, водой и небом. Природа для него — не просто окружение, а источник знаний, сил и внутреннего равновесия.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поэмы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Рождение и воспитание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рассказывается о происхождении Гайаваты и о том, как он взрослеет, учится и набирается сил для будущих свершений.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Легендарное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открывается в духе древнего сказания. Сразу создаётся ощущение большого и таинственного мира, где всё связано с памятью народа.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Испытание и уход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песни показывают жизненный путь Гайаваты как дорогу, полную испытаний. Завершение придаёт поэме торжественный и печальный оттенок.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Подвиги и 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становятся его дела, встречи и отношения с Миннегагой. Через эти эпизоды раскрываются характер героя и его чувства.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личную историю героя с жизнью всего племени и делает природу частью смысла.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единство человека и природы; остальные мотивы поддерживают нравственный и семейный смысл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Г. У. Лонгфелло «Песнь о Гайавате»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часто повторяются строки и отдельные слова. Это создаёт ощущение напева и помогает читателю легче запоминать текст, как в устном сказании.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образы строятся через параллельные конструкции и постоянные эпитеты. Благодаря этому речь звучит торжественно, размеренно и очень цельно.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повторы, сравнения и плавный ритм делают стих похожим на древнюю песню. Чтение воспринимается не как обычный рассказ, а как обрядовое повествование.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словно слушает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лес не молчит: он будто откликается на шаги героев, шорохи ветра и дальние голоса. Тёмные деревья, тропы и тишина создают ощущение древнего мира, где человек живёт рядом с силами природы.
</a:t>
            </a:r>
            <a:endParaRPr lang="en-US" sz="134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часть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реки в поэме связаны с движением, дорогой и переменами. По ним плывут каноэ, у берега горит костёр, а гладь воды передаёт спокойствие или тревогу. Такой пейзаж легко представить в иллюстрации.
</a:t>
            </a:r>
            <a:endParaRPr lang="en-US" sz="13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 и северный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свет, звёзды и вечерний воздух придают поэме особую тишину. Эти детали делают северный пейзаж загадочным и красивым. Они помогают почувствовать, что перед читателем — не просто природа, а мир легенды.
</a:t>
            </a:r>
            <a:endParaRPr lang="en-US" sz="1368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поэме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 как переводчик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внимательно относился к смыслу каждой строки и старался не потерять точность оригинала. При этом он выбирал такие русские слова, которые звучат естественно и выразительно.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переводе особенно важны ритм, повтор и торжественная интонация. Бунин сумел сохранить музыкальность поэмы, чтобы она звучала как цельное художественное произведение.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перевод помог русским читателям увидеть не только сюжет, но и красоту формы. Именно поэтому «Песнь о Гайавате» стала в России известной и любимой книгой.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04617"/>
            <a:ext cx="4176900" cy="19164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в переводе Бунина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перевод бережно передаёт главные художественные особенности поэмы.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передал не только смысл, но и звучание поэмы, поэтому перевод близок к оригиналу по стилю и настроению.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Г. У. Лонгфелло и перевод И. Бунина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поэмы от легенды к уходу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выстроена как цепь песен: от легендарного начала до прощания Гайаваты с народом.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53" y="1721425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866" y="1753542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991" y="1721425"/>
            <a:ext cx="731700" cy="731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Миннегага: образ любви и домашнего мира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Миннегага раскрывает в поэме не только чувство любви, но и верность, без которой невозможно семейное счастье и доверие между людьми.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уют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её образ показано тихое, тёплое пространство дома, где ценятся забота, согласие и спокойная жизнь рядом с близкими.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с 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Миннегага помогает увидеть, что сила Гайаваты проявляется в умении беречь отношения и жить в мире с людьми и природой.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идеи поэмы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труд, честность и выдержка. Лонгфелло показывает, что настоящая сила человека заметна в спокойных поступках, а не только в смелых подвигах.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поэме побеждает не жестокостью, а внутренней стойкостью, терпением и умением сохранять согласие между людьми, миром природы и собственными чувствами.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учит уважать старших, слушать мудрый совет и помнить о долге перед общиной. Герой действует не ради славы, а ради общего блага и справедливости.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поэмы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работают вместе и делают текст похожим на старинное сказание, которое легко запоминается и приятно читать вслух.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повтор и эпитет: именно они сильнее всего создают напевность, торжественность и фольклорное звучание.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Г. У. Лонгфелло «Песнь о Гайавате»; перевод И. Бунина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коренных народов Северной Америки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встречаются охота, каноэ, жилища, обряды и легенды, связанные с повседневной жизнью коренных народов. Эти детали создают ощущение далёкого и необычного 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текст передаёт не точную историческую хронику, а романтическое представление XIX века о природе, традициях и внутренней силе североамериканских индейцев.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перевод Бунина важен для русских читателей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сделал поэму понятной русской аудитории и открыл её для школьного и домашнего чтения.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Бунину удалось сохранить мелодику, торжественный тон и повторяющийся ритм, благодаря которым текст звучит цельно и выразительно.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вариант передаёт образность оригинала без тяжёлой буквальности, поэтому его легко читать и воспринимать на слух.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перевод Бунина считают примером удачного художественного перевода, где точность сочетается с поэтической красотой.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оригинала и перевода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какие черты поэмы сохраняются в русском переводе и как они звучат для читателя.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близок к оригиналу по стилю и образности, но звучит естественно для русского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Г. У. Лонгфелло «The Song of Hiawatha» и перевод И. Бунина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163" y="1804995"/>
            <a:ext cx="751200" cy="600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738" y="1771608"/>
            <a:ext cx="751200" cy="667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воспринимается поэма читателями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Читателей привлекает плавный, почти песенный строй поэмы, из-за которого её легко слушать и запоминать, как старинное сказание.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описания лесов, рек, ветра и света создают живой мир, который помогает представить события и почувствовать настроение героев.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переводу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культуре поэма стала заметной благодаря Бунину: она усилила интерес к зарубежной поэзии и мастерству художественного перевода.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поэмы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произведение ценят не только за историю героя, но и за особый поэтический строй, который легко выделяется при чтении.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оказываются музыкальность, образность и нравственная идея; перевод Бунина особенно помогает услышать ритм и цельность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поэмы Г. У. Лонгфелло и перевода И. Бунина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поэма, которая звучит и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«Песнь о Гайавате» объединяет легенду, природу и нравственный идеал, а перевод Бунина сделал её близкой русскому читателю. Благодаря этому поэма живёт в культуре и сегодня.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2026-05-22T16:46:43Z</dcterms:created>
  <dcterms:modified xsi:type="dcterms:W3CDTF">2026-05-22T16:46:43Z</dcterms:modified>
</cp:coreProperties>
</file>