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Опасности, которые встречаются 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места тоже могут быть опасными: важно замечать риски заранее.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безопасность особенно важна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вы чаще действуете самостоятельно: идёте по улице, пользуетесь телефоном, переходите дорогу, ездите на велосипеде или самокате. Именно поэтому внимательность и знание правил становятся частью повседневной защиты.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место, где риски кажутся привычными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опасны горячие поверхности, кипяток, ножи, стеклянная посуда и пролитая вода. Здесь травма часто возникает из-за спешки или невнимательности.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и коридоре особенно опасны скользкий пол, падения и удары о твёрдые предметы. Даже короткое движение без осторожности может закончиться ушибом или переломом.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риски создают розетки, провода, тяжёлые предметы на полках и мелкие детали. Они могут ударить, вызвать поражение током или стать причиной проглатывания.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доме чаще возникают травмы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сопоставлены типичные зоны дома и наиболее вероятные виды происшествий.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места — кухня и лестница: там чаще совпадают тепло, вода, высота и твёрдые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бытового травматизма; условное сравнение для урока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особенно опасен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сначала мешает именно дым: он затрудняет дыхание и быстро ухудшает видимость. Поэтому даже небольшое задымление требует немедленного внимания.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дым: самая быстрая опасность в помещении
</a:t>
            </a:r>
            <a:endParaRPr lang="en-US" sz="248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стать источником возгорания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огонь часто начинается из-за спичек, свечей, перегретых приборов или оставленной без присмотра плиты. Бумага, ткань и мебель ускоряют распространение пламени.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дым или огонь — действуй без промедления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безопасной эвакуации при пожаре в помещении.
</a:t>
            </a:r>
            <a:endParaRPr lang="en-US" sz="24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672" y="1090878"/>
            <a:ext cx="128609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бытовая техника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Треснувшая изоляция и оголённые жилы повышают риск удара током и пожара. Такой провод нельзя трогать, сгибать или использовать до проверки взрослым.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мокрые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приборы мокрыми руками особенно опасно: влага проводит электрический ток. Перед использованием техники руки должны быть сухими, а рядом не должно быть воды.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удлинители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розеток, самодельные удлинители и посторонние предметы в гнёздах могут привести к короткому замыканию. Вилка должна вставляться только в исправную розетку.
</a:t>
            </a:r>
            <a:endParaRPr lang="en-US" sz="1262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Нагревающиеся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Утюг, фен, обогреватель и зарядное устройство могут сильно нагреваться. Их нельзя оставлять под тканью, под подушкой или без присмотра на долгое время.
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0680"/>
            <a:ext cx="4022400" cy="191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вещества и устройства требуют аккуратности: ошибка в обращении может привести к ожогу, отравлению или перегреву.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лекарства и батарейки требуют строгого соблюдения инструкции и не должны попадать в руки детям без контроля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обращения с бытовыми веществами и электрохимическими источниками питания.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дома и правила обращения с ними
</a:t>
            </a:r>
            <a:endParaRPr lang="en-US" sz="23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двор: безопасность пешехода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в разрешённом месте и без спешки. Даже на зелёный сигнал стоит посмотреть по сторонам и убедиться, что машины действительно остановились.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выходить из-за автобуса, идти между припаркованными машинами и пересекать проезжую часть в наушниках или с телефоном в руках. Внимание должно быть направлено на движение вокруг.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риск создают неожиданные выезды автомобилей, скользкая поверхность и ограниченный обзор. Капюшон и громкая музыка мешают вовремя заметить опасность.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дорогу повышает риск ошибки. Лучше остановиться, оценить обстановку и перейти спокойно, когда путь полностью свободен.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 что мешает безопасному переходу дороги
</a:t>
            </a:r>
            <a:endParaRPr lang="en-US" sz="233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привычки, которые влияют на безопасность пешехода ещё до того, как он ступит на проезжую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внимание и соблюдение правил заметно снижают риск, а спешка и отвлечённость делают переход опасным.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дорожной безопасности; сравнительная оценка действий для школьного занятия.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7463" y="1925990"/>
            <a:ext cx="25065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защищают при езде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 налокотники смягчают удар при падении и уменьшают риск серьёзной травмы. Особенно важно надевать их на велосипеде и самокате, даже если поездка кажется короткой и спокойной.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нужно проверить тормоза, руль, колёса и высоту сиденья. Слишком большой или неисправный велосипед или самокат хуже управляется, а значит, повышает вероятность потери равновесия и столкновения.
</a:t>
            </a:r>
            <a:endParaRPr lang="en-US" sz="1332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Светоотражающие элементы, фара или фонарь помогают заметить ребёнка в сумерках и ночью. Без света и яркой одежды водитель или пешеход может увидеть движущегося человека слишком поздно.
</a:t>
            </a:r>
            <a:endParaRPr lang="en-US" sz="143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вдвоём, резкие повороты, движение по мокрой или неровной поверхности и выезд на проезжую часть без подготовки резко увеличивают риск падения и столкновения.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воды опасны сильное течение, неожиданные ямы и прыжки в незнакомом месте: дно может оказаться глубже, чем кажется, а холодная вода быстро лишает сил.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главная угроза — тонкий лёд, трещины и полыньи. Выходить на замёрзший водоём без проверки прочности нельзя, даже если поверхность выглядит ровной и крепкой.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лёд и открытые водоёмы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у воды и на льду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базовых правилах безопасного поведения у открытых водоёмов.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 и личные границы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незнакомый человек зовёт куда-то вместе, просит подарок, телефон или адрес, нужно сразу отказаться и не обсуждать личные данные, пароли и коды доступа.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открывать дверь незнакомцам, показывать документы, сообщать номер телефона или фотографии из дома. Даже вежливая просьба не делает такую передачу безопасной.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действие — отойти к людям, позвать взрослого и при явной угрозе звонить 112. Спокойный отказ и уход помогают не дать ситуации развиться.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Интернет-риски для школьников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когда сообщения выглядят срочными или слишком выгодными, а ребёнок действует быстро и без проверки отправителя.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рисков связано с обманом и утратой доступа к аккаунтам; защита начинается с осторожности и проверки каждого запроса.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типичным онлайн-угрозам для детей и подростков; распределение категорий дано для наглядности по учебным целям.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ночь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нормального сна уже заметно снижает внимание и скорость реакции.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недосып делает человека менее собранным: он хуже замечает опасность, чаще ошибается на улице и медленнее реагирует на внезапную ситуацию.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школьной гигиены и наблюдения о влиянии недосыпа на внимание и реакцию.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59772"/>
            <a:ext cx="4336500" cy="24042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ситуации и возможная угроза
</a:t>
            </a:r>
            <a:endParaRPr lang="en-US" sz="2762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признаку можно быстро понять, какая опасность возникла и какое действие нужно выбрать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логика повторяется: заметить признак, не усугублять ситуацию и быстро привлечь взрослого или экстренную помощь.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и первая реакция при бытовых и уличных рисках.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в неожиданной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при обнаружении опасности дома, на улице или в интернете.
</a:t>
            </a:r>
            <a:endParaRPr lang="en-US" sz="22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привычки, которые снижают риск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дорогу перед переходом, не торопись и не отвлекайся на телефон. Короткая пауза часто предотвращает ошибку на улице и во дворе.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свой адрес, номера близких и основные действия при тревоге. Это помогает быстрее получить помощь и не растеряться.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правила обращения с техникой, розетками и бытовыми предметами. Аккуратность в привычных местах уменьшает число случайных травм и поломок.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незнакомыми ссылками, сообщениями и спешкой формирует устойчивую привычку проверять ситуацию, а не действовать на автомате.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опасности предсказуемы, если знать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быту и на улице становятся понятнее, если заранее знать признаки риска и простые алгоритмы действий. Внимательность, спокойствие и готовность просить помощь защищают лучше всего.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2026-05-21T00:00:41Z</dcterms:created>
  <dcterms:modified xsi:type="dcterms:W3CDTF">2026-05-21T00:00:41Z</dcterms:modified>
</cp:coreProperties>
</file>