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деепричастий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превращается в деепричастие?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деепричастия и зачем они нужны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часто встречаются в книгах, учебниках и рассказах. Они помогают соединять два действия в одном предложении, делать речь короче и точнее, не повторяя лишний раз один и тот же глагол.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— особая форма глагола, которая обозначает добавочное действие и отвечает на вопросы что делая? что сделав?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связана со сказуемым: она уточняет, как происходит основное действие, но сама не изменяется по числам, родам и падежам.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деепричастий: идя, читая, решив, открыв. Они помогают передать ход события более точно и выразительно.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какой основы образуется деепричастие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образуется не от любого слова, а от основы глагола. Именно она подсказывает, какую форму можно построить правильно.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несовершенного вида часто берут основу настоящего времени: читают — читая, играют — играя. У совершенного вида чаще нужна основа инфинитива или прошедшего времени.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выбранной основы зависит суффикс. Поэтому сначала определяют глагол и его вид, а уже потом образуют деепричастие.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образовать деепричастие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шагов: от глагола и его вида — к основе, суффиксу и проверке смысла.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392490"/>
            <a:ext cx="4007700" cy="9606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деепричастий и примеры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вид глагола связан с суффиксом деепричастия и его значением.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 помогает выбрать суффикс и понять, когда происходит добавочное действие.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действия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они часто передают протяжённость или фоновое действие: сидя, думая, смеясь. Благодаря этому речь становится более точной и живой.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суффиксы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образуются с помощью суффиксов -а и -я: читая, играя, гуляя. Эти формы легко связать с глаголами несовершенного вида.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деепричастия называют действие, которое происходит вместе с основным. Они помогают показать, что два события разворачиваются почти одновременно.
</a:t>
            </a:r>
            <a:endParaRPr lang="en-US" sz="1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 обозначают действие, которое завершилось раньше другого: прочитав, закрыв, заметив. Они показывают порядок событий.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формы образуются от глаголов совершенного вида. Для них характерны суффиксы -в, -вши, -ши, которые подчёркивают законченность действия.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они помогают связать события по времени: сначала произошло одно действие, а затем началось основное.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деепричастий и их суффиксы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всегда связано с видом исходного глагола, поэтому суффикс выбирают не наугад.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несовершенного и совершенного вида разные модели образования, а значит, и разные смысловые оттенки.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основы при образовании деепричастий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основа глагола меняется, и это нужно учитывать при образовании формы. Поэтому важно смотреть не только на окончание, но и на весь корень слова.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встречаются чередования звуков: писать — пиша, нести — неся, беречь — берегши. Такие формы нужно запоминать вместе с исходным глаголом.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Изменённая основа не означает ошибку. Это нормальная языковая особенность, которая помогает образовать деепричастие по правилу и традиции языка.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сравнивать новое слово с исходным глаголом, определять вид и проверять, какой суффикс подходит именно в этом случае.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слова: «улыбнувшись»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форма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улыбнувшись выделяется основа улыбну- и суффикс -в-. После него стоит постфикс -сь, который показывает возвратность действия. Слово передаёт завершённое добавочное действие.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деепричастие совершенного вида: сначала названо действие улыбнулся, а потом основное действие предложения. Такой разбор помогает увидеть порядок морфем и понять смысл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7631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5738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500" y="1498325"/>
            <a:ext cx="267600" cy="267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признаки возвратных деепричастий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9172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относится к самому лицу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показывают, что действие связано с самим действующим лицом: человек умывается, оглядывается, смеётся, то есть действует сам на себя.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793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 невозвратных форм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Возвратность помогает не перепутать слово с невозвратным деепричастием. Если есть -ся или -сь, форма сообщает о связи действия с субъектом.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4075" y="2161050"/>
            <a:ext cx="20415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Постфикс после суффикса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деепричастия образуются с постфиксом -ся или -сь, который всегда стоит после суффикса и завершает форму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глаголы не образуют деепричастий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связано с действием, поэтому оно обычно не образуется от безличных слов, где нет действующего лица: светает, темнеет, морозит.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уверенно образовать деепричастия и от некоторых слов состояния или необходимости: нужно, следует, жаль. У них нет обычного действия, к которому можно добавить ещё одно.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нельзя увидеть лицо, которое выполняет действие, деепричастие, как правило, не образуется. В таких случаях лучше проверить значение и грамматическую природу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образовании деепричастий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вид глагола: от несовершенного вида пытаются образовать форму по образцу совершенного. Из-за этого получается неверное слово и нарушается смысл.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неправильный суффикс. Вместо нужной формы пишут видев или читав, хотя по правилу должны быть видя и читая.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деепричастие смешивают с причастием. Нужно помнить: деепричастие называет добавочное действие, а причастие — признак предмета, поэтому у них разные вопросы и признаки.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должна учитывать сразу три вещи: вид глагола, суффикс и смысл действия. Если хотя бы один признак не совпадает, форму нужно пересмотреть.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форму шаг за шагом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образовании деепричастия от глагола.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Одновременность и предшествование действий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взяты из учебных форм, удобных для сравнения на уроке русского языка.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равны по числу примеров, но различаются по смыслу: одна показывает совпадение действий, другая — их последовательность.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учебного материала по теме «Словообразование деепричастий»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6126"/>
            <a:ext cx="4007700" cy="158539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 причастие: чем они отличаются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какую роль выполняет форма в предложении и как она изменяется.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называет действие и не изменяется, это деепричастие; если она характеризует предмет и изменяется, это причастие.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деепричастия нужны в тексте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помогают избежать повторов и сделать предложение короче. Вместо двух отдельных фраз можно соединить действия в одну точную и понятную конструкцию.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показывают, как события связаны между собой: происходят одновременно, следуют одно за другим или объясняют причину поступка. Это делает текст логичнее.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полезны в описаниях и рассказах. Они помогают передать движение, смену действий и настроение без лишних слов и тяжёлых повторов.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условие: деепричастие должно относиться к тому же действующему лицу, что и сказуемое.
</a:t>
            </a:r>
            <a:endParaRPr lang="en-US" sz="1762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оборот относится к другому лицу, возникает ошибка. Поэтому важно проверять, кто выполняет основное действие и кто выполняет добавочное.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согласования деепричастного оборота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образуется от глагола и помогает назвать добавочное действие. Если знать вид, основу и суффикс, можно правильно строить форму и уверенно использовать её в речи.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деепричастиях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2026-05-22T16:21:51Z</dcterms:created>
  <dcterms:modified xsi:type="dcterms:W3CDTF">2026-05-22T16:21:51Z</dcterms:modified>
</cp:coreProperties>
</file>