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неравенств методом интервалов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Нули, знаки и промежутки помогают находить ответ без лишних проб.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опирается на уже знакомые темы: разложение на множители, квадратные уравнения, правило знаков и числовую прямую. Он позволяет быстро решать рациональные и квадратные неравенства, не подбирая числа наугад.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интервалов изучают в 9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подходит, если неравенство можно привести к произведению множителей, например после разложения квадратного трёхчлена. Тогда ищут нули выражения и анализируют знак на получившихся промежутках.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выражения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метода — знак выражения внутри одного промежутка не меняется. Поэтому достаточно проверить одну удобную точку и затем выбрать все части прямой, подходящие по условию неравенства.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 промежуткам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записано в виде дроби, отдельно отмечают нули числителя и знаменателя. Это помогает увидеть, где дробь равна нулю, а где она вообще не определена.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неравенства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неравенства решают методом интервалов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отмечают все значения, где числитель обращается в ноль, а также точки, в которых знаменатель становится равен нулю. Именно они задают границы будущих промежутков.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точки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знак на интервале, достаточно взять одно удобное число из этого промежутка. Если оно подходит по условию, то весь интервал включается в ответ.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отмеченная точка разбивает прямую на отдельные интервалы. Внутри одного интервала знак множителей остаётся постоянным, поэтому выражение ведёт себя одинаково на всём промежутке.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части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основа метода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проверяют знаки множителей и выбирают только подходящие части прямой.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ответ зависит не от отдельных точек, а от знака на каждом промежутке.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метода интервалов для выражения с двумя простыми нулями.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интервалы и знаки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произведениями и дробями.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методом интервалов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точке выражение в числителе равно нулю, эта точка может войти в ответ только при знаках ≥ или ≤. Для строгих неравенств она исключается.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числителя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знаменатель обращается в ноль, никогда не включаются в ответ. Деление на ноль не имеет смысла, поэтому такие значения сразу вычёркивают.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знаменателя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разделяют числовую прямую на отдельные части и помогают правильно определить, где выражение положительно, отрицательно или равно нулю.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промежутков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числителя и запрещённые значения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корень обычно меняет знак выражения, а корень чётной кратности может его сохранить.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 помогает быстро проверить решение и не пропустить ошибку в разложении.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правило знаков для метода интервалов.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знак на промежутках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удобные числа: слева от 2 произведение положительно, между 2 и 3 — отрицательно, справа от 3 снова положительно. Значит, подходят крайние промежутки.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промежутков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неравенство строгое, точки 2 и 3 не входят в решение. Ответ: (-∞; 2) и (3; +∞).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x²−5x+6&gt;0 сначала преобразуем: x²−5x+6=(x−2) (x−3). Теперь видно, что нужно исследовать знак произведения двух линейных множителей.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выражения: x=2 и x=3. Эти значения делят числовую прямую на три промежутка, на каждом из которых знак произведения постоянен.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точки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квадратное неравенство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неравенство (x−1)/(x+2)≤0. Здесь сразу видны две особые точки: x=1 и x=−2, и каждая из них влияет на ответ по-своему.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дробь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1 входит в решение, потому что при ней дробь равна нулю, а неравенство нестрогое. Итог: (-2; 1].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промежутках вычисляем знак дроби по одному удобному числу. Получается, что неположительные значения находятся только между −2 и 1, где дробь меняет знак.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знаки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x=−2 исключается автоматически, потому что в этой точке знаменатель равен нулю. Такая точка не может попасть ни в один ответ, даже если знак подходит.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Запрещённая точка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дробное неравенство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строгими и нестрогими неравенствами сразу задаёт границы решения.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неравенств с нулём выражения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знаков определяют, включать ли граничные точки в ответ.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только часть выражения и забывает вынести общий множитель за скобки. Тогда нули находятся неверно, а на числовой прямой появляются лишние интервалы. Из-за этого весь ответ строится на ошибочном разложении.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теряется общий множитель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опасна путаница в формулах сокращённого умножения. Например, вместо разности квадратов можно ошибочно написать квадрат разности и получить другие корни. На схеме это выглядит как два разных набора точек разбиения и разные ответы.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формула меняет всё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разложении на множители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промахов с правильными шагами помогает быстрее проверять решение и не терять точки, которые влияют на ответ.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связаны не с вычислениями, а с невниманием к особым точкам и знаку неравенства. Правильный порядок действий уменьшает риск неверного ответа.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решения неравенств методом интервалов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верные 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множитель стоит в чётной степени, выражение не меняет знак при переходе через корень. Такой корень ведёт себя как «двойная граница» на прямой.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кратности корней помогает заранее понять, где знак должен сохраниться, а где — смениться. Это ускоряет проверку решения и делает запись ответа надёжнее.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схеме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множитель встречается один раз, переход через его ноль обычно меняет знак выражения. Поэтому соседние промежутки часто оказываются с разными знаками.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корень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не меняется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убедиться, что найденные интервалы действительно подходят под условие неравенства.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полученного ответа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пример может дать разные множества решений: строгие знаки отсекают нули, а нестрогие допускают их, если нет деления на ноль.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неравенства определяет, какие границы остаются в ответе. Поэтому после анализа знаков всегда нужно отдельно проверять нули числителя и знаменателя.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правилам включения границ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неравенства влияет на ответ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неравенства удобно видеть на координатной прямой: подходящие числа образуют один или несколько промежутков. Закрашенные точки показывают включённые границы, а пустые — значения, которые исключены из ответа. Такая запись сразу делает результат наглядным.
</a:t>
            </a:r>
            <a:endParaRPr lang="en-US" sz="1178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как участок прямой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записан как лучи и отрезки, легко увидеть, где выражение положительно, а где отрицательно. Это особенно полезно в задачах с несколькими корнями, потому что промежутки можно сравнить без длинных вычислений.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ответа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быстро решать неравенства, которые после разложения превращаются в произведение множителей. Он особенно полезен там, где нужно определить, на каких промежутках выражение положительно или отрицательно.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неравенства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используют для поиска тех значений переменной, при которых выражение имеет смысл. Это важно в заданиях, где нельзя подставлять любые числа из-за ограничений в знаменателе или подкоренном выражении.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Допустимые значения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неравенстве есть дробь, метод интервалов позволяет отдельно учесть нули числителя и запрещённые значения знаменателя. Это делает ответ точным и исключает деление на ноль.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выражения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удобен, когда нужно понять, где выражение больше нуля или меньше нуля. Он опирается на числовую прямую и помогает выбрать только те промежутки, которые подходят по условию.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метод интервалов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0775" y="360840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Перенесите все слагаемые в одну сторону, чтобы неравенство стало удобным для дальнейшего разложения и анализа.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0775" y="306132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Привести к одной части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12131" y="321549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выражение в виде произведения или дроби. Так проще найти нули и особые точки.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112131" y="266841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Разложить на множители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823488" y="282258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нули числителя и знаменателя, затем отметьте их на числовой прямой как границы промежутков.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23488" y="227550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особые точки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534844" y="242967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по одной удобной точке в каждом интервале и выясните знак выражения на всём промежутке.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534844" y="188259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знаки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7246200" y="203676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только подходящие промежутки, исключите запрещённые значения и оформите результат в виде объединения интервалов.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7246200" y="148968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Записать ответ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решению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интервалов: точный и удобный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интервалов превращает неравенство в понятную работу с корнями, знаками и промежутками. Если аккуратно разложить выражение, отметить особые точки и выбрать нужные интервалы, ответ получится быстро и без лишних ошибок.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2026-05-30T01:13:38Z</dcterms:created>
  <dcterms:modified xsi:type="dcterms:W3CDTF">2026-05-30T01:13:38Z</dcterms:modified>
</cp:coreProperties>
</file>