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республики к цезарям: главная тема урока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Римская республика превратилась в империю под властью Цезаря.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республика: устройство и первые трудности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управлялась сенатом и магистратами, но к I веку до н.э. в обществе назревали проблемы, включая конфликты между богатыми и бедными, коррупцию и ослабление народных институтов.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проблемы в поздней Республике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земель сосредоточилась у богатой знати, тогда как бедняки теряли свои участки и становились зависимыми от крупных землевладельцев.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волнения среди простых людей, вызванные экономическим неравенством и жесткими условиями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Рабские восстания усиливали социальную напряжённость и ставили под угрозу стабильность римского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братьев Гракхов и их последствия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и Гай Гракхи пытались ограничить земельные владения знати и вернуть землю беднякам, что вызвало острое сопротивление аристократии.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Убийства реформаторов и неудачи последующих попыток реформ усилили конфликты между народом и элитой, подрывая республиканские устои.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как причина политических перемен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Югуртинская война и Союзническая война показали слабости республиканской системы и вознесли военных лидеров к власти.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Борьба с Митридатом VI усилила влияние полководцев, но истощила ресурсы и подорвала доверие к традиционной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Диктатура Суллы: конец республиканских традиций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 год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Луций Корнелий Сулла захватил власть и был объявлен диктатором с неограниченными полномочиями.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Проскрипции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Сулла провёл массовые репрессии против политических врагов, укрепляя страх и контроль в Риме.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роли сената и ограничение трибунской власти ослабили традиционные механизмы республики.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автократии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Суллы заложила основы для будущего укрепления личной единовластной власти в государстве.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триумвират: новое устройство власти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Цезарь, Помпей и Красс объединились, чтобы усилить своё влияние и контролировать политические процессы в Риме.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Их союз нарушил равновесие власти и подрывал устои традиционных республиканских институтов.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Триумвиры использовали своё положение для продвижения личных интересов, обходя законные процедуры.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Это привело к усилению политической нестабильности и подготовило почву для будущих конфликтов.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Галльские войны и слава Цезаря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Галлии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провёл серию успешных кампаний с 58 по 51 год до н.э., расширив территорию Рима и укрепив свою репутацию как выдающегося полководца.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популярность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сделали Цезаря народным героем, но вызвали опасения у сенаторской элиты из-за его возрастающей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Цезаря: мотивы и опасения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Сенаторы беспокоились из-за угрозы перерастания власти Цезаря в диктатуру, что укрепляло страхи утраты республиканских свобод.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оппоненты, включая Помпея, опасались потерять своё влияние и контроль над государственными процессами.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старых законов вызывал конфликт между традиционалистами и сторонниками изменений, обостряя политическую борьбу.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и поддержка армии у Цезаря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щедро вознаграждал легионеров, выплачивая денежные премии и выделяя землю ветеранам, что усиливало их лояльность.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солдаты обеспечивали ему могущество и поддержку, позволяя принимать решения вопреки оппозиции в сенате.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3825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Рубикона: начало гражданской войны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5373825" y="171365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49 году до н.э. Юлий Цезарь решился перейти реку Рубикон с армией, что считалось актом мятежа против республиканских законов. Этот шаг послужил сигналом для начала полномасштабной гражданской войны в Риме.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5373825" y="291515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Цезаря выступили его бывшие союзники, включая Помпея, возглавивших защиту республики. Борьба между двумя лагерями кардинально изменила политическую структуру и будущее римского государства.
</a:t>
            </a:r>
            <a:endParaRPr lang="en-US" sz="9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за судьбу 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сенаторы боялись, что Цезарь стремится стать единоличным правителем, уничтожая традиционную систему власти. Их целью было сохранить республиканские институты и предотвратить диктатуру.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реформами и 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Цезаря вызвали недовольство у некоторых знати и политиков, которые считали их угрозой своим интересам и положению. Усиление личной власти вызывало тревогу и сопротивление.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Заговор в Сенате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сенаторов решила устранить Цезаря в 44 году до н.э., организовав убийство в зале Сената. Это событие спровоцировало серию новых конфликтов и борьбу за власть в Риме.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Юлия Цезаря и причины заговора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триумвират: шаг к личной власти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Цезаря в 43 году до н.э. Октавиан, Марк Антоний и Лепид объединились, чтобы поделить власть и преследовать общих врагов во имя восстановления порядка.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получил официальные полномочия и смог эффективно контролировать государство, подавляя оппозицию и расширяя личные влияние каждого из триумвиров.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внутренние конфликты между триумвирами обострились, в итоге приведя к гражданской войне, в которой Октавиан одержал окончательную победу и стал единоличным правителем.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Акции и победа Октавиана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 году до н.э. на морском сражении близ Акции Октавиан одержал решающую победу над силами Марка Антония и Клеопатры, укрепив своё положение в Риме и Восточной части империи.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позволила ему устранить конкурентов и консолидировать власть, проложив путь к созданию единого управления — началу эпохи Римской империи во главе с первым императором.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27 до н.э. ознаменовал переход от республики к империи с сохранением некоторых формальных республиканских институтов.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Древнего Рима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год до н.э.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Октавиан получил титул Августа и основал новую форму правления — принципат, символизирующий начало императорской эпохи.
</a:t>
            </a:r>
            <a:endParaRPr lang="en-US" sz="1992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Августа и «римский мир»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реорганизовал армию, укрепив границы империи и создав постоянные войска, что повысило безопасность и стабильность региона.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новые законы, направленные на улучшение общественного порядка и укрепление власти, а также налоговые реформы для повышения эффективности сбора средств.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преторианская гвардия — личная охрана императора, обеспечившая защиту и поддержку власти Августа на политической арене.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власти при принципате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Принцепс обладал ключевой властью: военной, судебной и религиозной, что делало его центром управления государством.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сохранял формальный статус и право принимать решения, но фактически его роль была сугубо консультативной и ограниченной.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сочетала видимость демократических институтов с фактическим единоличием императора, что обеспечивало стабильность и контроль.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управлял через развитую бюрократию и лояльные войска, укрепляя систему и предотвращая внутренние конфликты.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государство при империи: перемены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утратил реальное влияние, тогда как императорская бюрократия и нобилитет усилили своё положение и контроль над политикой.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граждане потеряли активное участие в государственных делах, но получили преимущества от стабильности и безопасности империи.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экономической стабильности и развитие межрегиональных связей способствовали укреплению единства и процветанию государства.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империя: размеры, города и экономика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показателей Рима в период республики и империи демонстрирует значительный рост территорий, населения и инфраструктуры, влияя на социально-экономическое развитие.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и инфраструктуры свидетельствует о масштабном развитии политической и экономической системы Рима при империи.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и исторические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от республики к империи — важнейший этап истории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императорской власти изменил Рим навсегда, принеся долгий период мира и прогресса. Этот урок показывает, как внутренние конфликты способны трансформировать целые цивилизации.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2026-05-10T10:17:21Z</dcterms:created>
  <dcterms:modified xsi:type="dcterms:W3CDTF">2026-05-10T10:17:21Z</dcterms:modified>
</cp:coreProperties>
</file>