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jpe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выполнения действий в выражениях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Скобки, умножение, деление, сложение и вычитание: считаем по правилам.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общий порядок вычислений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единого правила один и тот же пример можно посчитать по-разному. Порядок действий нужен, чтобы ответы были одинаковыми у всех и всегда проверяемыми.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стоят одинаковые действия, их считают слева направо. Это помогает не перепутать ход вычисления и получить верный ответ.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 в четырёх шагах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выполняют действия в скобках: они задают отдельную часть выражения и показывают, что нужно считать раньше остальных операций.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значения умножения и деления. После этого переходят к сложению и вычитанию, не меняя уже полученные результаты.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вычислять выражение по шагам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большинства числовых выражений в 5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меняют значение выражения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видно на втором примере: 15 − (4 + 3) = 8, но 15 − 4 + 3 = 14. Одинаковые числа дают разные ответы, если изменить порядок действий.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объединяют действия в одну часть выражения и могут заметно изменить результат. В примере 6 + 2 × 3 получается 12, а в записи (6 + 2) × 3 — уже 24.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числа, разные ответы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одинаковых числах итог меняется из-за скобок и приоритета действий.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 порядок операций сильнее влияют на ответ, чем сами числа.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порядка выполнения действий в выражениях.
</a:t>
            </a:r>
            <a:endParaRPr lang="en-US" sz="9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069" y="2766500"/>
            <a:ext cx="565162" cy="64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7713" y="2766113"/>
            <a:ext cx="645900" cy="64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28850" y="552075"/>
            <a:ext cx="484425" cy="645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одного уровня считаются слева направо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 деление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выражении несколько умножений и делений подряд, их считают по очереди слева направо. Так сохраняется правильный результат и не возникает лишних перестановок.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сложения и вычитания действует тот же принцип: сначала выполняют первое действие, затем следующее. Поэтому 18 − 5 + 2 считают именно по порядку записи.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хода решения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пропустить правило слева направо, можно получить ответ, который не совпадает с правильным. Поэтому важно следить не только за знаками, но и за очередностью вычислений.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считают умножение и деление, а уже потом переходят к сложению и вычитанию. Именно это помогает верно читать выражение 3 + 2 × 5.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выполняются раньше сложения и вычитания.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порядка действий в математике.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999" y="1931425"/>
            <a:ext cx="4406302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выражений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видно, как меняется ответ, если изменить скобки или порядок вычислений.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 приоритет операций дают разные результаты даже при похожей записи.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порядка действий.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вычислениях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 учитывать скобки. Из-за этого меняется смысл всего выражения: верная запись даёт один результат, а неверный ход решения — совсем другой.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считать строго слева направо и забывать, что умножение и деление выполняются раньше. Тогда ответ получается неверным, даже если числа записаны правильно.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проверять вычисление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Перечитать выражение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ещё раз прочитать выражение и вспомнить порядок действий: скобки, затем умножение и деление, потом сложение и вычитание.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Сверить промежуточные шаги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отдельно пересчитать каждый шаг и сравнить его с записью в тетради. Так легче заметить пропущенное действие или неверный знак.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ответ ещё раз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результат кажется необычным, выражение стоит вычислить заново по частям. Это особенно важно, когда в примере три и более действия.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знание порядка действий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быстрее замечать неточности и спокойнее работать с выражениями в тетради и на контрольной.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усвоен порядок действий, тем надёжнее вычисления и тем меньше случайных ошибок при решении задач.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«Порядок выполнения действий»
</a:t>
            </a:r>
            <a:endParaRPr lang="en-US" sz="11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49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3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29175" y="333441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 задачах с величинами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20176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 периметр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3349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формулах с величинами порядок действий сохраняется так же, как в обычных выражениях. Например, при нахождении периметра сначала складывают стороны, а затем умножают на нужный множитель.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405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 скидки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723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о стоимости покупки сначала находят общую цену товаров, умножая цену на количество. После этого применяют скидку или другую корректировку, если она указана в условии.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711900" y="3333514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расписание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3029175" y="3934989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со временем порядок вычислений помогает правильно сложить минуты, часы и дополнительные значения. Если перепутать шаги, можно получить неверное время начала, окончания или длительности события.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выражения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вычислять выражения без пропусков и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выражения с несколькими скобками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выражениях с вложенными скобками сначала вычисляют самое внутреннее действие. Это помогает постепенно раскрывать запись и не терять связь между частями выражения.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4 × (7 − (2 + 1)) сначала решается (2 + 1), затем 7 − 3, и только после этого выполняется умножение. Каждый шаг опирается на предыдущий.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пропустить внутренние скобки, легко получить неверный результат. Поэтому длинные выражения удобно читать по уровням, двигаясь от центра к внешним скобкам.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 в сложных заданиях, где в одной записи встречаются несколько действий и разные виды скобок. Он делает вычисление понятным и последовательным.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и неправильно: примеры для сравнения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неверный порядок действий меняет результат даже при одинаковых числах.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возникают, когда скобки игнорируют или заменяют приоритет действий. Правильный порядок сразу меняет результат и делает вычисление верным.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теме «Порядок выполнения действий»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порядок действий встречается в жизни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в магазине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сначала считают общую стоимость нескольких одинаковых товаров, а затем учитывают скидку или оплату бонусами. Именно порядок действий помогает понять, какая сумма получится в итоге после всех изменений.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 время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расписании уроков, поездок и кружков часто нужно складывать минуты и часы, а потом сравнивать результат с нужным временем. Если перепутать шаги, можно прийти раньше или опоздать.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 очки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результат раунда зависит от того, как начисляются баллы и бонусы. Сначала считают базовые очки, потом прибавляют дополнительные, и только после этого получают итоговый счёт.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приоритета действий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уровень, тем раньше выполняется действие в записи.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быстро напоминает: сначала скобки, затем умножение и деление, после них — сложение и вычитание.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«Порядок выполнения действий»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правило для запоминания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короткую подсказку: сначала скобки, затем умножение и деление, а потом сложение и вычитание. Она помогает быстро начать решение без лишних сомнений.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полезно ещё раз посмотреть на запись и проверить, не пропущены ли скобки. Такая привычка делает вычисления более аккуратными и уверенными.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выражении есть действия одного вида, считай их слева направо. Это простое правило сохраняет правильный порядок и защищает от случайных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правило, которое всегда работает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вычислять выражения одинаково и без путаницы. Если помнить про скобки, приоритет умножения и деления, а также счёт слева направо, ответ будет верным.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2026-05-24T12:23:50Z</dcterms:created>
  <dcterms:modified xsi:type="dcterms:W3CDTF">2026-05-24T12:23:50Z</dcterms:modified>
</cp:coreProperties>
</file>