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7 классе: язык чисел, букв и зависимостей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находить неизвестное, понимать правила и видеть связи между величинами.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 только считать, но и рассуждать: записывать общие правила буквами, проверять ответы и находить закономерности в задачах из учебника и 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алгебра нужна семикласснику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алгебра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работает с записями, где числа сочетаются с буквами и знаками действий: 3x + 5, 2(a − 4), y/3, 7 m − 2n. Такие выражения позволяют записывать правила компактно и точно.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рассматривают числовые и буквенные выражения, равенства, неравенства, уравнения, формулы и координаты точек. Все они помогают описывать числа, связи и изменения в удобной форме.
</a:t>
            </a:r>
            <a:endParaRPr lang="en-US" sz="1118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правило в алгебре можно выразить несколькими символами вместо длинного объяснения. Это экономит время, уменьшает путаницу и делает рассуждения более ясными.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часто обозначают неизвестные числа или переменные величины. Благодаря этому можно решать задачи не для одного случая, а сразу для целого ряда похожих ситуаций.
</a:t>
            </a:r>
            <a:endParaRPr lang="en-US" sz="1282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величинами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показывает, как одна величина зависит от другой. Именно поэтому она подходит для задач о цене, времени, расстоянии, количестве предметов и изменении значений.
</a:t>
            </a:r>
            <a:endParaRPr lang="en-US" sz="12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алгебре: что они обозначают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буква может скрывать конкретное число, которое пока не известно. Например, в записи x + 7 = 12 нужно найти то значение x, при котором равенство станет верным.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буква обозначает величину, которая может принимать разные значения. В записи 5 + x буква x не закреплена за одним числом и меняется в зависимости от условия задачи.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обозначения помогают короче записывать общие правила, чем длинные текстовые объяснения. Поэтому алгебра становится языком, который удобно использовать для вычислений и рассуждений.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чем отличаются основные записи в алгебре и как их распознавать.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знак равенства и неизвестное, перед нами уравнение. Если равенства нет, это выражение или формула.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 7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алгебраических записей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выражений и порядок действий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зависит от того, какие числа в него подставлены. Например, в 2x + 3 при x = 4 получается 11, а при x = 7 — уже 17.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скобок выполняют умножение и деление. Этот шаг важен, потому что он сохраняет правильный порядок вычислений и предотвращает ошибки в ответе.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первыми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действия в скобках, чтобы не потерять смысл записи. Скобки помогают точно показать, что нужно вычислить раньше других действий.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выполняют сложение и вычитание. Степень и скобки тоже помогают сделать запись ясной, чтобы одно и то же выражение читалось без двусмысленности.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постоянно используются на уроках и постепенно переходят из отдельных заданий в привычный способ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действия с выражениями и уравнениями: они лежат в основе многих тем и помогают решать разные типы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курса алгебры 7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нужно делать в 7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и умножения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менять местами, и сумма не изменится: a + b = b + a. Это свойство удобно, когда нужно быстрее считать или группировать числа.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Множители тоже можно переставлять без изменения результата: ab = ba. Свойство помогает выбирать более удобный порядок вычислений и упрощает преобразования.
</a:t>
            </a:r>
            <a:endParaRPr lang="en-US" sz="1399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важно не только расположение чисел, но и группировка: (a + b) + c = a + (b + c). Это позволяет объединять удобные пары слагаемых.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умножения действует правило: (ab)c = a(bc). Оно помогает по-разному расставлять скобки, не меняя результата, и делает вычисления более удобными.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упрощают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помогает сохранить знаки и получить более короткую запись.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равенство не хватает до ответа
</a:t>
            </a:r>
            <a:pPr algn="ctr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записи всё понятно, кроме одного числа. Тогда появляется уравнение: равенство, в котором нужно найти неизвестное значение. Например, в x + 8 = 15 важно определить, какое число делает обе части одинаковыми. Это и есть решение задачи.
</a:t>
            </a:r>
            <a:endParaRPr lang="en-US" sz="88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равенство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не заканчивается на найденном числе. Его обязательно подставляют обратно, чтобы убедиться, что равенство действительно верно. В примере 3x = 21 подходит x = 7, потому что 3 · 7 = 21.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как образ уравнения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удобно представлять как весы: если обе чаши уравновешены, равенство сохраняется. Стоит убрать лишнее с одной стороны и сделать то же самое с другой — и баланс не нарушится. Так становится понятнее, почему действия в уравнении должны быть одинаковыми.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равенство с неизвестным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решения линейных уравнений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Упростить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скобки, дроби или одинаковые слагаемые, сначала приводят обе части к более простой форме. Это помогает увидеть структуру и избежать лишних вычислений.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переносят в одну сторону, а числа — в другую, сохраняя знак каждого слагаемого. Так уравнение постепенно приводят к виду, удобному для нахождения ответа.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значение неизвестного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получают уравнение с одним действием: делением, умножением, сложением или вычитанием. По нему находят значение переменной и записывают ответ.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число подставляют в исходное уравнение и вычисляют обе части. Если равенство верно, решение найдено правильно; если нет, нужно проверить каждый шаг заново.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уравнение решают по шагам и обязательно проверяют подстановкой найденного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верный ответ подтверждается подстановкой. Решение считается завершённым только тогда, когда обе части уравнения совпадают.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класса, составлены по стандартным способам решения линейных уравнений.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уравнений и ответов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их применение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записать общее правило без длинного текста. Она показывает, какие величины связаны между собой и как одна из них выражается через другие.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неизвестное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часть данных, формула помогает вычислить недостающее значение. Например, по скорости и времени можно найти путь, а по сторонам — площадь прямоугольника.
</a:t>
            </a:r>
            <a:endParaRPr lang="en-US" sz="1364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удобны не только для ответа, но и для контроля. Если подставить найденное значение, можно быстро проверить, совпадает ли результат с условием задачи.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разными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правило подходит для многих случаев. Поэтому формула экономит время: вместо нового объяснения каждый раз достаточно подставить другие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школьные сюжеты, в которых приходится считать, сравнивать и находить неизвестное по условию.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задачи о покупках и движении. Это показывает, что алгебра нужна не только на уроке, но и в повседневных расчётах.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типовым сюжетам учебных задач 7 класса; данные иллюстративные, не статистические.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алгебраические задачи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точки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58676" y="1838246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строится на двух перпендикулярных осях: горизонтальной x и вертикальной y. Их пересечение называют началом координат, и от него отсчитывают все точки.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858676" y="27011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задаётся двумя координатами. Первая показывает смещение по оси x, вторая — по оси y. Запись в скобках помогает точно указать положение точки.
</a:t>
            </a:r>
            <a:endParaRPr lang="en-US" sz="1367" dirty="0"/>
          </a:p>
        </p:txBody>
      </p:sp>
      <p:sp>
        <p:nvSpPr>
          <p:cNvPr id="11" name="Text 4"/>
          <p:cNvSpPr txBox="1"/>
          <p:nvPr/>
        </p:nvSpPr>
        <p:spPr>
          <a:xfrm>
            <a:off x="858676" y="35640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сетке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A(2; 3), значит, нужно пройти 2 клетки вправо и 3 клетки вверх. Такая запись удобна для построения рисунков, схем и простых графиков.
</a:t>
            </a:r>
            <a:endParaRPr lang="en-US" sz="13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точку на координатной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точки по заданным координатам в школьной записи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481523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627" y="1481523"/>
            <a:ext cx="231788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между величинами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цена одной тетради, то стоимость нескольких тетрадей зависит от их количества. Чем больше предметов, тем больше итоговая сумма при одинаковой цене.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скорости путь изменяется вместе со временем движения. Такая зависимость помогает описывать поездки, прогулки и спортивные задания, где важно вычислить расстояние.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разными способами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зависимость можно показать формулой, таблицей значений или графиком. Это делает правило понятным, позволяет сравнивать числа и замечать закономерность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удобна, когда нужно увидеть, как меняется величина при каждом новом значении аргумента.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растут по одному и тому же правилу: при увеличении x на 1, y увеличивается на 2. Это указывает на простую закономерность.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зависимости y = 2x, составлен для иллюстрации темы.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и график зависимости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семиклассников в алгебре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 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слагаемого через знак равенства его знак меняется, и именно здесь чаще всего возникают ошибки. Полезно сразу проговаривать каждый шаг и не торопиться.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скобки, умножение или деление, ответ получится неверным даже при правильной идее. Поэтому сначала проверяют структуру выражения, а потом выполняют вычисления.
</a:t>
            </a:r>
            <a:endParaRPr lang="en-US" sz="133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 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запись без знака равенства и запись с неизвестным. Если есть равенство и буква, это уравнение; если равенства нет, это выражение.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легко перепутать оси или направление отсчёта. Чтобы не ошибиться, сначала смотрят на ось x, затем на ось y и только потом отмечают точку.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думать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7 классе учит не только считать, но и рассуждать последовательно: видеть правила, находить неизвестное и проверять ответы. Именно это делает математику понятной и надёжной.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2026-05-30T00:37:38Z</dcterms:created>
  <dcterms:modified xsi:type="dcterms:W3CDTF">2026-05-30T00:37:38Z</dcterms:modified>
</cp:coreProperties>
</file>