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image" Target="../media/image-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image" Target="../media/image-11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16200" y="-1160"/>
            <a:ext cx="5627700" cy="514407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3771075"/>
            <a:ext cx="3904800" cy="11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слово становится вечной силой мысли и чувства?
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1269896"/>
            <a:ext cx="53121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Мой гений в литературе: что делает писателя великим
</a:t>
            </a:r>
            <a:endParaRPr lang="en-US" sz="2412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999163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6287" y="108800"/>
            <a:ext cx="3511676" cy="493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3826475"/>
            <a:ext cx="38706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литературе гением называют автора, чьи книги выходят за рамки времени и остаются важными для многих поколений. В русской классике это видно особенно ясно: Пушкин, Лермонтов, Гоголь, Толстой, Достоевский и Чехов.
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397125"/>
            <a:ext cx="39444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писателя гением
</a:t>
            </a:r>
            <a:endParaRPr lang="en-US" sz="2012" dirty="0"/>
          </a:p>
        </p:txBody>
      </p:sp>
      <p:sp>
        <p:nvSpPr>
          <p:cNvPr id="9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397125"/>
            <a:ext cx="39072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признаки литературного гения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3659186" y="3088713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хорошо понимает людей и их внутренние противоречия. Поэтому его герои живут по-настоящему: сомневаются, ошибаются, ищут ответ и вызывают доверие у читателя.
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5773786" y="1678187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писатель говорит о сложном просто и сильно. Через отдельную историю он раскрывает большие темы — честь, свободу, совесть, любовь, выбор и ответственность.
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840448" y="2382988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Гений умеет видеть мир образно и точно: одно слово, деталь или сцена у него передают характер, настроение и скрытый смысл без лишних объяснений.
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1656" y="108800"/>
            <a:ext cx="4225588" cy="493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397125"/>
            <a:ext cx="39444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Александр Пушкин: основа современного русского литературного языка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839525" y="2380425"/>
            <a:ext cx="32376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Ясность и точность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 показал, что русский язык может быть простым, выразительным и очень точным. Его строки легко запоминаются и звучат естественно даже спустя два века.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839550" y="3743475"/>
            <a:ext cx="32376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на литературу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писал в разных жанрах и создал «Евгения Онегина». Его герои, сюжеты и язык стали ориентиром для многих русских писателей XIX века.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397125"/>
            <a:ext cx="39072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М. Ю. Лермонтов: сила мысли и внутренний конфликт
</a:t>
            </a:r>
            <a:endParaRPr lang="en-US" sz="2175" dirty="0"/>
          </a:p>
        </p:txBody>
      </p:sp>
      <p:sp>
        <p:nvSpPr>
          <p:cNvPr id="8" name="Text 1"/>
          <p:cNvSpPr txBox="1"/>
          <p:nvPr/>
        </p:nvSpPr>
        <p:spPr>
          <a:xfrm>
            <a:off x="839829" y="3088663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«Парус» передаёт напряжённый поиск смысла жизни. В нескольких строках поэт создаёт образ человека, который не принимает покой без ответа.
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362886" y="1680400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Поэма «Мцыри» показывает стремление к свободе и сильный характер. Это история о мечте, которая не угасает даже перед лицом испытаний.
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856498" y="1680400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Лермонтов умел передавать чувство одиночества и внутреннего протеста. В его стихах и прозе человек часто оказывается один на один со своей судьбой.
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2" name="Text 5"/>
          <p:cNvSpPr txBox="1"/>
          <p:nvPr/>
        </p:nvSpPr>
        <p:spPr>
          <a:xfrm>
            <a:off x="4362809" y="3088220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 «Герой нашего времени» раскрывает сложный характер и психологическую глубину. Лермонтов показывает, как сильно могут сталкиваться разум, чувство и воля.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07839" y="1605788"/>
            <a:ext cx="4012398" cy="2473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Кого изучают как великих писателей в школьной литературе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783662" y="2374760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автор связан со своим способом говорить о человеке и мире, поэтому школьная программа показывает разные литературные направления.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782000" y="3343014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Гений в литературе не ограничивается одним жанром: классики сильны по-разному, но каждый расширил возможности русского слова.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306903" y="4130575"/>
            <a:ext cx="4014300" cy="1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программа по литературе (8 класс); обобщение по основным авторам русской классики.
</a:t>
            </a:r>
            <a:endParaRPr lang="en-US" sz="684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24350" y="1730311"/>
            <a:ext cx="249000" cy="249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746603" y="1744121"/>
            <a:ext cx="249000" cy="22133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591923" y="1728788"/>
            <a:ext cx="189000" cy="252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великих писателей не всегда сразу понимали
</a:t>
            </a:r>
            <a:endParaRPr lang="en-US" sz="2012" dirty="0"/>
          </a:p>
        </p:txBody>
      </p:sp>
      <p:sp>
        <p:nvSpPr>
          <p:cNvPr id="11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764464" y="2370925"/>
            <a:ext cx="19653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Непривычный язык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тексты могли звучать необычно: авторы отказывались от привычных шаблонов и искали свежую интонацию, поэтому читатели сначала не сразу принимали их стиль.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3586815" y="2370902"/>
            <a:ext cx="19710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Смелые темы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Писатели поднимали вопросы, о которых было непросто говорить прямо: несправедливость, лицемерие, внутренние сомнения и слабости общества.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6402135" y="2370902"/>
            <a:ext cx="19710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 всё проверяет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То, что сначала спорили и обсуждали, позже становилось классикой. Со временем читатели лучше видели глубину мысли, точность наблюдений и силу художественного образа.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7525" y="918141"/>
            <a:ext cx="8784000" cy="334401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создаётся литературное произведение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556200"/>
            <a:ext cx="8784000" cy="18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путь от наблюдения за жизнью к опубликованному тексту и отклику читателей.
</a:t>
            </a:r>
            <a:endParaRPr lang="en-US" sz="111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6287" y="108800"/>
            <a:ext cx="3511676" cy="493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9525" y="4024025"/>
            <a:ext cx="32376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«Мёртвых душах» и «Шинели» писатель обратил внимание на человеческие слабости и на судьбу маленького человека. Его книги учат видеть в комедии правду о жизни.
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397125"/>
            <a:ext cx="39444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Н. В. Гоголь: смех, сатира и правда о человеке
</a:t>
            </a:r>
            <a:endParaRPr lang="en-US" sz="2012" dirty="0"/>
          </a:p>
        </p:txBody>
      </p:sp>
      <p:sp>
        <p:nvSpPr>
          <p:cNvPr id="9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839538" y="3089975"/>
            <a:ext cx="32376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Гоголь умел показывать смешное так, чтобы за смехом становилась видна серьёзная проблема. В «Ревизоре» он высмеял страх, лицемерие и чиновничью суету.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99700" y="2388302"/>
            <a:ext cx="4014300" cy="90912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Великие писатели русской литературы и их вклад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5014337" y="1658623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таблица помогает увидеть, чем каждый автор особенно важен для литературы.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5012675" y="2626877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Русская классика развивалась в разных направлениях: от языка и поэзии до психологической глубины и точного изображения жизни.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799700" y="4131050"/>
            <a:ext cx="4014300" cy="1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литература; обобщение по программным произведениям.
</a:t>
            </a:r>
            <a:endParaRPr lang="en-US" sz="696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24350" y="1727053"/>
            <a:ext cx="249000" cy="249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450075" y="1740703"/>
            <a:ext cx="249000" cy="22133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923276" y="3150799"/>
            <a:ext cx="249000" cy="221333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450076" y="3136966"/>
            <a:ext cx="249000" cy="2490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талант без труда не становится мастерством
</a:t>
            </a:r>
            <a:endParaRPr lang="en-US" sz="2012" dirty="0"/>
          </a:p>
        </p:txBody>
      </p:sp>
      <p:sp>
        <p:nvSpPr>
          <p:cNvPr id="13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4" name="Text 2"/>
          <p:cNvSpPr txBox="1"/>
          <p:nvPr/>
        </p:nvSpPr>
        <p:spPr>
          <a:xfrm>
            <a:off x="1463788" y="1681517"/>
            <a:ext cx="26469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 слова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выбирает не просто красивое, а самое верное слово. Именно точность помогает передать мысль ясно, создать нужное настроение и сделать фразу запоминающейся для читателя.
</a:t>
            </a:r>
            <a:endParaRPr lang="en-US" sz="1100" dirty="0"/>
          </a:p>
        </p:txBody>
      </p:sp>
      <p:sp>
        <p:nvSpPr>
          <p:cNvPr id="15" name="Text 3"/>
          <p:cNvSpPr txBox="1"/>
          <p:nvPr/>
        </p:nvSpPr>
        <p:spPr>
          <a:xfrm>
            <a:off x="4989513" y="1681333"/>
            <a:ext cx="26469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Начитанность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помогает автору видеть, как строят текст другие мастера. Из книг он берёт опыт языка, композиции и образов, а затем превращает это в собственный, неповторимый стиль.
</a:t>
            </a:r>
            <a:endParaRPr lang="en-US" sz="1100" dirty="0"/>
          </a:p>
        </p:txBody>
      </p:sp>
      <p:sp>
        <p:nvSpPr>
          <p:cNvPr id="16" name="Text 4"/>
          <p:cNvSpPr txBox="1"/>
          <p:nvPr/>
        </p:nvSpPr>
        <p:spPr>
          <a:xfrm>
            <a:off x="1462713" y="3091430"/>
            <a:ext cx="26469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Наблюдательность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Великий писатель замечает детали жизни, мимику, интонации и поступки людей. Из таких наблюдений рождаются герои, сцены и конфликты, в которых узнаётся настоящая человеческая жизнь.
</a:t>
            </a:r>
            <a:endParaRPr lang="en-US" sz="1100" dirty="0"/>
          </a:p>
        </p:txBody>
      </p:sp>
      <p:sp>
        <p:nvSpPr>
          <p:cNvPr id="17" name="Text 5"/>
          <p:cNvSpPr txBox="1"/>
          <p:nvPr/>
        </p:nvSpPr>
        <p:spPr>
          <a:xfrm>
            <a:off x="4989513" y="3091430"/>
            <a:ext cx="26469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Правка текста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Черновик редко бывает окончательным вариантом. Переписывание, сокращение и шлифовка фраз помогают убрать лишнее, усилить ритм и сделать произведение цельным и выразительным.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86" y="101125"/>
            <a:ext cx="4925029" cy="493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362213" y="243800"/>
            <a:ext cx="3944400" cy="113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Л. Н. Толстой: масштаб человека и мира
</a:t>
            </a:r>
            <a:endParaRPr lang="en-US" sz="2012" dirty="0"/>
          </a:p>
        </p:txBody>
      </p:sp>
      <p:sp>
        <p:nvSpPr>
          <p:cNvPr id="9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5951800" y="2407871"/>
            <a:ext cx="2353500" cy="106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Толстой писал о жизни так широко, что в его книгах видны и семья, и история, и внутренний выбор человека. Особенно это заметно в «Войне и мире».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5951725" y="3793042"/>
            <a:ext cx="2353500" cy="106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повестях о детстве и взрослении Толстой показывает, как формируется личность. Его произведения учат думать о смысле жизни, ответственности и нравственной силе человека.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07839" y="1605788"/>
            <a:ext cx="4012398" cy="2473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развивать литературный вкус и навыки письма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783662" y="2374760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не только читать, но и возвращаться к тексту: задавать вопросы, отмечать художественные детали и сравнивать, как разные авторы решают похожие темы.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782000" y="3343014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регулярнее работа с текстом, тем быстрее растут вкус, словарь и умение выражать мысли точно и связно.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306903" y="4130575"/>
            <a:ext cx="4014300" cy="1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 материалам школьной практики работы с текстом и чтению литературы.
</a:t>
            </a:r>
            <a:endParaRPr lang="en-US" sz="696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Гениальность в школьном возрасте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1577403" y="2339100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замечать детали вокруг себя: речь людей, поведение, смешные или странные ситуации. Из таких наблюдений потом вырастают точные описания и убедительные персонажи.
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1625404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 к книгам часто начинается с любопытства: ребёнок хочет узнать, почему герои поступают именно так и как из обычной истории рождается сильный текст.
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874415" y="3043013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Школьнику важно пробовать писать самому: короткие заметки, мини-сочинения, отзывы о книге. Практика помогает лучше чувствовать слово и понимать, как устроен текст.
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0000" y="1130466"/>
            <a:ext cx="8784000" cy="198931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Мифы и реальность о литературном гении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836350" y="3737950"/>
            <a:ext cx="2277900" cy="11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распространённых представлений о писателе с реальной работой над текстом.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79600" y="3386250"/>
            <a:ext cx="8784000" cy="11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литературоведческих наблюдений о творческом процессе
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3217394" y="3738850"/>
            <a:ext cx="2277900" cy="11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Гений в литературе — это не «магия без труда», а сочетание дара, выбора формы и постоянной работы над языком.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7525" y="918141"/>
            <a:ext cx="8784000" cy="334401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читателя к литературному мастерству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556200"/>
            <a:ext cx="8784000" cy="18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помогает готовиться к урокам, анализировать тексты и развивать самостоятельное чтение.
</a:t>
            </a:r>
            <a:endParaRPr lang="en-US" sz="111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" y="2929307"/>
            <a:ext cx="9144000" cy="211633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397125"/>
            <a:ext cx="39444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вне классической книги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838975" y="1651475"/>
            <a:ext cx="3644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жанры и форматы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литературный талант проявляется не только в романе или стихотворении. Он виден в сценариях, переводах, подкастах и текстах, которые помогают по-новому говорить о чтении.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657700" y="1653400"/>
            <a:ext cx="3644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темы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авторы обращаются к тем же важным вопросам, что и классики: дружба, одиночество, семья, выбор и ответственность. Меняются формы, но сила слова остаётся решающей.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07839" y="1605788"/>
            <a:ext cx="4012398" cy="2473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качества чаще всего связаны с успехом в литературе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783662" y="2374760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Литературные способности заметнее всего в том, как человек читает, замечает детали и умеет исправлять собственный текст без потери смысла.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782000" y="3343014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сильный результат дают не одиночные способности, а их сочетание: чтение, наблюдение, воображение и терпеливая работа над словом.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306903" y="4130575"/>
            <a:ext cx="4014300" cy="1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школьных критериев читательской и письменной грамотности.
</a:t>
            </a:r>
            <a:endParaRPr lang="en-US" sz="696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Чему учат великие книги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1543661" y="2399000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Великие книги развивают сочувствие: вместе с персонажем мы переживаем страх, радость, сомнение и надежду. Так литература учит понимать другого человека глубже.
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3621425" y="3748700"/>
            <a:ext cx="47409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Произведения Пушкина, Достоевского, Чехова и других классиков показывают, что красота слова может соединяться с правдой жизни и важными нравственными вопросами.
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1618200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Классика помогает понять, что каждое решение имеет последствия. Читатель видит, как честь, долг и совесть влияют на судьбу героя и его отношения с людьми.
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979288"/>
            <a:ext cx="7436700" cy="10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Литературный гений — это работа мысли и сердца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802300" y="3039900"/>
            <a:ext cx="4019400" cy="11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 считаю, что литературный гений проявляется в умении видеть человека глубоко и говорить о важном точно. К нему ведут чтение, наблюдение, размышление и постоянная работа со словом.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2026-05-22T18:21:54Z</dcterms:created>
  <dcterms:modified xsi:type="dcterms:W3CDTF">2026-05-22T18:21:54Z</dcterms:modified>
</cp:coreProperties>
</file>