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Пришвин «Моя Родина»: воспоминание о детстве и любовь к родной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тёплая память детства превращается в любовь к родной земле.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Михайлович Пришвин (1873–1954) писал о природе, животных и человеке. Он много наблюдал и путешествовал по России, замечая красоту в лесу, реке, поле и в труде обычных людей. Его язык понятен, точен и по-настоящему живой.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Пришвин: писатель, который внимательно смотрел на мир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419" y="1838326"/>
            <a:ext cx="488936" cy="5587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1477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произведение «Моя Родина»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 и быт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личные впечатления от дома и деревенской жизни. Автор показывает привычные места и занятия, и от этого возникает чувство близости, словно читатель рядом с ним.
</a:t>
            </a:r>
            <a:endParaRPr lang="en-US" sz="1703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средней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дорога, трава, свет и вода описаны так, будто они живые. Природа не фон: она помогает услышать, увидеть и почувствовать, что родная земля умеет вдохновлять.
</a:t>
            </a:r>
            <a:endParaRPr lang="en-US" sz="1693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Мелочи делают рассказ убедительным: звуки, запахи, конкретные тропинки и картины вокруг. Благодаря деталям воспоминание становится правдивым и помогает понять, за что мы любим место.
</a:t>
            </a:r>
            <a:endParaRPr lang="en-US" sz="1763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благодарности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детских картин постепенно рождается тёплое отношение к родине. Любовь появляется не из лозунгов, а из благодарности к людям, семье и земле, которая формирует человека.
</a:t>
            </a:r>
            <a:endParaRPr lang="en-US" sz="16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первая «школа чувств»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дом в тексте связан с теплом, безопасностью и первыми жизненными впечатлениями. Детство показано через близкие ребёнку места и предметы: двор, постройки, тропинки, окружающий мир.
</a:t>
            </a:r>
            <a:endParaRPr lang="en-US" sz="1594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тропинки и знакомая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домашняя обстановка становятся первой школой внимания. Именно здесь ребёнок учится замечать тонкости вокруг себя, и из этих наблюдений рождается любовь к месту, где он вырос.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родной дом в произведении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раскрывается как место первых сильных впечатлений. Автор возвращает читателя в то время, когда всё кажется новым и важным, и показывает: любовь начинается с узнаваемого, домашнего.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становится частью внутреннего мира героя. Она не только окружает человека, но и помогает ему чувствовать, думать, замечать перемены — свет, тишину, движение воды и живые звуки.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сохраняет детские картины надолго. Благодаря воспоминаниям становится ясно, что дорого не отвлечённое, а конкретное: семья, родной дом, знакомые места и простые впечатления.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86433"/>
            <a:ext cx="3848986" cy="257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раскрывает ключевые темы и какой читательский эффект они дают.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соединяются через простую речь и точные детали: именно они делают чувство родины убедительным и эмоциональным.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Пришвина «Моя Родина».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художественные средства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воспринимается сразу несколькими чувствами: зрением, слухом и даже запахами. В тексте важны шорох травы, движение воды, утренний свет и тихие звуки деревни, которые нельзя перепутать.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остаётся пустым фоном. Он помогает почувствовать живую связь ребёнка с миром и делает воспоминание ярким: картины будто продолжают звучать в памяти после чтения.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глазами ребенка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родины складывается как целая «цепочка»: от дома и привычных мест — к природе, людям и сохранённым в памяти впечатлениям.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родина для героя — это не абстракция, а объединение повседневного, живой природы и личных воспоминаний.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смысловом содержании текста М. Пришвина «Моя Родина». (Проценты — ориентировочная доля упоминаний и мотивов.)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родину близкой человеку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рассказчика в тексте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ведётся от первого лица, поэтому всё звучит лично и доверительно. Герой говорит спокойно и без лишней громкости, а читатель ощущает, что его впускают в собственные воспоминания.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заметно внимательное отношение к подробностям. Автор не спешит, а фиксирует то, что запомнилось особенно сильно: звуки, картины, маленькие события внутри обычного дня.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для рассказчика — не яркий сюжет, а внутреннее чувство к родной земле. Благодаря такому взгляду текст становится тёплым, понятным и близким даже младшему школьнику.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чувства родины в тексте: от впечатления к пониманию ценности.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мысль о любви к родине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49757"/>
            <a:ext cx="435968" cy="435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197" y="1943101"/>
            <a:ext cx="39311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М. Пришвина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и точные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выбирает точные существительные и глаголы, чтобы показать движение природы и быт деревни. Благодаря этому лес, вода, птицы и дорога не кажутся «размытыми» воспоминаниями.
</a:t>
            </a:r>
            <a:endParaRPr lang="en-US" sz="1784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короткие, понятные предложения. Мы легко следим за мыслью рассказчика и представляем картину сразу, без сложных объяснений, поэтому читать интересно даже шестиклассникам.
</a:t>
            </a:r>
            <a:endParaRPr lang="en-US" sz="1744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без лишних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перегружает текст громкими словами и сложной риторикой. Простая манера делает рассказ теплым и естественным, а детали помогают ощутить живую реальность детства.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природных образов в «Моей Родине» раскрывается через то, как они воспринимаются в детстве: наблюдение превращается в чувство близости к родной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«детали» работают вместе: они создают ощущение, что родина — не фон, а живой мир, с которым связаны чувства рассказчика.
</a:t>
            </a:r>
            <a:endParaRPr lang="en-US" sz="1187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М. Пришвина «Моя Родина»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передает чувство родины через конкретные вещи: тропинку, куст, воду, птицу, солнечный свет, деревенские звуки. Это не просто перечисление — каждая деталь звучит как часть воспоминания.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подробность иногда сильнее общего описания. Поэтому картина становится наглядной и запоминающейся: красота родины складывается не только из больших событий, но и из самых обычных мгновений.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показаны эмоции, которые особенно заметны читателю после чтения: они возникают не из событий, а из настроения, образов природы и теплого тона рассказчика.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главную идею: любовь к родине передается через добрые чувства и наблюдательность. Язык и образы помогают читателю «почувствовать», а не только понять.
</a:t>
            </a:r>
            <a:endParaRPr lang="en-US" sz="1351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смысловым акцентам текста: нежность, спокойствие, благодарность, интерес, доверие (условная шкала для визуализации).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создает произведение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улица,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малого: с двора и привычных улиц. Школьнику легко узнать себя в простых маршрутах — ведь именно дорога в школу чаще всего запоминается на годы.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парк, река, сад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появляется пространство, которое ребенок часто видит: парк, река, сад. Такие места становятся частью памяти, потому что с ними связаны прогулки, время года и разговоры с близкими.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и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всматриваться в привычное: замечать свет, звуки, порядок знакомых тропинок. Тогда обычные впечатления превращаются в личную ценность и помогают относиться к родному бережно.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с жизнью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и Пришвин: близость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43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герой-повествователь очень близок автору: текст строится на личных воспоминаниях. В центре не приключения, а внутреннее чувство к родной земле. Именно поэтому читатель ощущает доверие и спокойную искренность тона.
</a:t>
            </a:r>
            <a:endParaRPr lang="en-US" sz="1203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правдивое 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память сочетается с наблюдением природы и с бытовыми деталями. Простые картины помогают увидеть, как детство выглядит «вживую»: через запахи, звуки, мелкие предметы вокруг. Такое сочетание делает рассказ теплым, понятным и эмоциональным.
</a:t>
            </a:r>
            <a:endParaRPr lang="en-US" sz="1143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герое и авторе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рассказ и эмоциональное настроение — ключевые признаки лирической прозы в тексте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«Моя Родина» — это лирическая проза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33594"/>
            <a:ext cx="3848986" cy="1681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текста помогают понять, из каких частей складывается чувство родины в воспоминаниях детства.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раскрывается как единое целое: дом, память и природа поддерживают друг друга, создавая ощущение устойчивой любви.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Пришвина «Моя Родина»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родина познается через личный опыт и детские впечатления. Дом, природа и знакомые места остаются в человеке, потому что в них живут чувства, а не только факты.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доме и природе не исчезают со временем: они постепенно становятся частью внутреннего мира. Именно поэтому рассказ звучит так бережно и помогает читателю по-новому смотреть на собственные детские картины.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речь Пришвина учит замечать красоту обычного. Читатель видит теплый смысл в том, что раньше казалось привычным: в деталях пейзажа, в тихих звуках, в спокойной точности наблюдений.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воспитывает внимание, благодарность и бережное отношение к родной земле. Любовь рождается из способности видеть, как много значит близкое — когда к нему прислушиваешься и относишься с уважением.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по произведению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«Моя Родина»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М. Пришвина: любовь к родине начинается с близких вещей — родного дома, семьи, детских воспоминаний и природы. Текст соединяет память и красоту мира и учит ценить простое с любовью.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2026-05-15T04:43:39Z</dcterms:created>
  <dcterms:modified xsi:type="dcterms:W3CDTF">2026-05-15T04:43:39Z</dcterms:modified>
</cp:coreProperties>
</file>