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наши помощники в мире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помогают каждый день узнавать мир, играть и беречь себя.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узнаём мир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собирают сигналы из окружающего мира и передают их в мозг. Мозг соединяет их в общую картину, а чувство равновесия помогает держаться уверенно и не падать.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видеть глазами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замечать, какого цвета предмет, какой он формы и большой он или маленький. Так человек легко узнаёт игрушки, книги и лица знакомых.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зрению мы читаем буквы, рассматриваем картинки и понимаем задания. Глаза как будто подсказывают мозгу, что написано на странице или показано на доске.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видеть, куда идти, замечать машины, ступеньки и другие препятствия. Это особенно важно на улице, где нужно быть внимательным и осторожным.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показывают нам не только полезное, но и красивое: закат, цветы, снег и улыбки людей. Без зрения мир был бы гораздо менее ярким и интересным.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глаз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— это маленькое отверстие в центре глаза. Через него внутрь проходит свет, а его размер меняется, чтобы света было достаточно, но не слишком много.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окружает зрачок и помогает регулировать количество света. Именно она часто задаёт цвет глаз человека, поэтому глаза бывают карими, голубыми, зелёными и другими.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находится внутри глаза и улавливает изображение. Она превращает свет в сигнал, который потом отправляется дальше, чтобы мозг понял, что увидел человек.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сам не показывает картинку целиком. Он только передаёт сигналы, а мозг собирает их в чёткое изображение. Вот почему мы действительно «видим» всем организмом, а не только глазами.
</a:t>
            </a:r>
            <a:endParaRPr lang="en-US" sz="11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зрение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 глазам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чтения, письма или времени у экрана глазам нужен перерыв. Полезно смотреть вдаль, поморгать и ненадолго отвлечься, чтобы глаза не уставали.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при хорошем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достаточно яркий, глаза меньше напрягаются. Книгу лучше держать на удобном расстоянии, а читать в темноте или почти впритык к глазам не стоит.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глаза грязными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 могут быть пыль и микробы, поэтому глаза легко раздражаются. Если нужно потереть глаз, сначала лучше вымыть руки, а ещё осторожнее — вовсе не тереть.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 глаза от вредных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яркий свет и посторонние предметы могут повредить зрение. На улице и дома важно быть внимательным, чтобы глаза оставались здоровыми и бодрыми.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уши помогают слышать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слышать речь, музыку, шаги, звонок и даже шорох листьев. Благодаря слуху человек понимает, что происходит рядом, не только глазами.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звук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передаётся как колебания воздуха. Он словно путешествует по невидимой дорожке, пока не достигнет уха и не станет понятным сигналом для мозга.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быть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замечать то, что может быть полезным или опасным. Например, человек слышит, когда его зовут, или когда поблизости едет машина.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делает общение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слуха было бы труднее разговаривать, учиться и слушать музыку. Поэтому уши — очень важные помощники, которые работают тихо, но без остановки.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ухо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собирает звуки из воздуха и направляет их внутрь. Оно помогает «поймать» звук, как воронка собирает воду или как ладонь собирает эхо.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усиливает звук, чтобы сигнал стал заметнее и сильнее. Это важный этап: без него звуковые колебания были бы слишком слабыми для дальнейшей передачи.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передаёт сигнал в мозг, где звук распознаётся как речь, музыка или шум. Так человек понимает, что именно он услышал.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0423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550" y="1925990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слух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громкая музыка может повредить слух. Лучше слушать звук на умеренной громкости и делать перерывы, чтобы уши не уставали, как после долгого шума.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острых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засовывать в уши карандаши, палочки и другие острые предметы. Ухо очень нежное, и такие «помощники» могут только навредить.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кричим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крик прямо возле человека неприятен и может мешать слуху. Лучше говорить спокойно и чётко — так уши скажут спасибо, если бы умели.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болит ухо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ухо болит или слышит хуже обычного, нужно сказать взрослому и обратиться к врачу. Самому лечить уши нельзя: они требуют осторожности и заботы.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нос помогает чувствовать запахи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 с запахом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чувствует аромат еды, цветов или свежего воздуха. Молекулы запаха попадают в нос и помогают понять, что находится рядом.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нос заложен
</a:t>
            </a:r>
            <a:pPr algn="ctr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нос заложен, запахи ощущаются гораздо слабее. Тогда даже вкус еды кажется беднее, потому что обоняние помогает нам чувствовать мир ярче.
</a:t>
            </a:r>
            <a:endParaRPr lang="en-US" sz="1397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Сигнал об опасности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есть дым, гарь или запах газа, нос может предупредить об опасности. Это помогает вовремя заметить, что нужно уйти или позвать взрослых.
</a:t>
            </a:r>
            <a:endParaRPr lang="en-US" sz="13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запахи так легко запоминаются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почувствовать аромат свежей выпечки, и сразу вспоминается дом, кухня и тёплый вечер. Запахи умеют быть настоящими волшебниками памяти: они тихо открывают дверцу в приятные воспоминания и возвращают знакомое чувство уюта.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лета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цветка или травы может напомнить о лете, прогулке и солнце. Иногда один вдох — и в голове снова появляются картинки: зелёный двор, весёлый день и счастливое лицо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Вкус: язык помогает пробовать еду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различать сладкое, солёное, кислое и горькое. Эти сигналы подсказывают, что лежит на тарелке, и делают еду понятной даже без картинки.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дружит с запахом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не заложен, еда кажется ярче и вкуснее. Обоняние и вкус работают вместе, как хорошая команда: один помогает узнать запах, другой — вкус.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Горькое — сигнал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иногда предупреждает, что продукт может быть испорчен или не подходит для еды. Поэтому человек не спешит глотать всё подряд, как настоящий исследователь.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 только пробует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ещё замечает горячее, холодное и очень острое. Он помогает понять, что блюдо нужно есть осторожно, чтобы не обжечься и не испортить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вкусовых рецепторов помогают языку узнавать вкус пищи.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рецепторов, тем точнее мозг распознаёт вкус блюда и замечает даже небольшие различия.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73" y="1205754"/>
            <a:ext cx="161051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7313" y="3340378"/>
            <a:ext cx="120788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108" y="1212710"/>
            <a:ext cx="165533" cy="1471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0027" y="1204531"/>
            <a:ext cx="161051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1144" y="3340378"/>
            <a:ext cx="161051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Осязание: кожа чувствует прикосновения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сообщает, когда предмет тёплый, горячий, прохладный или ледяной. Благодаря этому человек быстро понимает, можно ли брать вещь руками или лучше подождать.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Прикосновение и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чувствует, что к ней прикоснулись, на неё нажали или пощекотали. Это помогает замечать объятие, рукопожатие, тяжёлый рюкзак и другие повседневные вещи.
</a:t>
            </a:r>
            <a:endParaRPr lang="en-US" sz="1103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как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кожа укололась, поцарапалась или сильно прижалась, человек чувствует боль. Это важный сигнал: тело как будто говорит, что нужно остановиться и быть осторожнее.
</a:t>
            </a:r>
            <a:endParaRPr lang="en-US" sz="1034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чувствительные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Пальцы, ладони и губы особенно хорошо ощущают мелкие детали. Поэтому ими удобно трогать, держать предметы, застёгивать пуговицы и аккуратно проверять поверхность.
</a:t>
            </a:r>
            <a:endParaRPr lang="en-US" sz="1034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и колючее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отличать пушистую кошку от колючего кактуса, мягкую ткань от шершавой бумаги. Так кожа подсказывает, какой предмет приятен, а какой может поранить.
</a:t>
            </a:r>
            <a:endParaRPr lang="en-US" sz="11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тело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щит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закрывает тело снаружи и помогает не пропускать пыль, микробы и лишнюю воду. Она работает каждый день без выходных, даже когда человек об этом не думает.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 царапине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кожу поцарапать, она может покраснеть, заболеть или стать тёплой. Так организм показывает, что место нужно обработать и не трогать грязными руками.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 умеет различать мяч, ткань и лёд, потому что кожа чувствует форму, мягкость, холод и влажность. Это помогает лучше понимать предметы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равновесия помогает держаться устойчиво
</a:t>
            </a:r>
            <a:endParaRPr lang="en-US" sz="2538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уха есть особый орган, который следит за положением тела. Он посылает в мозг подсказки о том, как человек стоит, идёт, наклоняется или поворачивается.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без падений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равновесию можно идти по прямой линии, не спотыкаясь о собственные ноги. Оно помогает бегать, прыгать и приземляться более уверенно.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 наклоны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резко поворачивается или наклоняет голову, чувство равновесия быстро замечает перемену. Оно помогает не потерять устойчивость и не закружиться лишний раз.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нужно не только спортсменам. Оно помогает подниматься по лестнице, кататься на велосипеде и просто спокойно стоять в очереди, не покачиваясь.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органы чувств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мозг собирает сигналы от разных органов чувств и превращает их в понятную картину.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орган чувств работает хуже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помогают 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зрение стало слабее, очки помогают различать буквы, лица и дорожные знаки. Тогда учиться, читать и смотреть вокруг становится гораздо удобнее.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аппарат поддерживает слух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трудно слышать, врач может подобрать слуховой аппарат. Он усиливает звуки, а спокойная чёткая речь собеседника делает разговор понятнее.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шрифтом Брайля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не видят, могут читать пальцами с помощью шрифта Брайля. Это особый способ, который помогает получать знания и быть самостоятельнее.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способы узнавать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орган чувств работает слабее, остальные становятся особенно важными помощниками. Человек учится внимательнее слушать, трогать, различать запахи и замечать детали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помогать людям с особенностями чувств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переход через дорогу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пешеходном переходе дети заметили, что друг плохо видит знаки. Они встали рядом, показали, куда идти, и подождали вместе зелёного сигнала. Так дорога стала безопаснее, а помощь — очень простой и доброй.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спешки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мальчик с плохим слухом не расслышал вопрос учителя. Одноклассники говорили чётко, не кричали и смотрели ему в лицо. Благодаря этому он понял задание и спокойно включился в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пяти чувствах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3175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показывают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замечать цвет, форму, размер и движение. С его помощью человек читает, узнаёт знакомых и видит, куда идёт, чтобы не врезаться в стол.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730600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ловят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слышать речь, музыку, шаги и сигналы опасности. Он подсказывает, что происходит рядом, даже если глаза заняты другим делом.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638025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распознаёт запахи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чувствовать ароматы еды, цветов, дыма и свежего воздуха. Оно может предупредить об опасности и напомнить о приятных моментах.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266537" y="3178204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узнаёт вкус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сладкое, солёное, кислое и горькое. Вместе с запахом он делает еду более понятной и интересной, а иногда и немного капризной.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73963" y="3178204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сообщает о прикосновении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понять, тёплый предмет или холодный, мягкий или колючий, сухой или мокрый. Это очень полезно в обычных делах и играх.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делают жизнь понятной и интересной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нос, язык и кожа каждый день помогают нам узнавать мир, замечать красоту и быть осторожными. Если беречь их, они долго будут отличными помощниками.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2026-05-26T03:23:46Z</dcterms:created>
  <dcterms:modified xsi:type="dcterms:W3CDTF">2026-05-26T03:23:46Z</dcterms:modified>
</cp:coreProperties>
</file>