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706" y="0"/>
            <a:ext cx="54700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избегают прямого ответа в английском общении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ошибки, вежливость и нехватка времени часто меняют ответ.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" y="0"/>
            <a:ext cx="46646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9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английского прямой ответ нужен в диалогах, role-play и обсуждениях. Но ясность зависит не только от слов, а еще от тона, контекста и умения вежливо сказать правду без лишней резкости или уклонения от ответа в трудной ситуации.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hesitation in answers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Ученику проще замолчать или ответить неуверенно, чем сразу сказать неправильно. Особенно это заметно у доски, когда класс слушает и любая ошибка кажется очень заметной.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хватает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не знает фактов, он часто отвечает осторожно, чтобы не сказать лишнего. В такой ситуации hesitation помогает выиграть время и не делать поспешный вывод.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Нервозность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Волнение мешает быстро подбирать слова и строить фразу на английском. Поэтому ответ может звучать медленно, обрывочно или слишком неопределённо, хотя мысль у ученика уже есть.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Избежание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нередко смягчают ответ, чтобы не спорить слишком резко с другом или одноклассником. Так они стараются сохранить спокойную атмосферу и не обидеть собеседника.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нужной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hesitation появляется не из-за страха, а из-за поиска точного слова или грамматически правильной конструкции. Несколько секунд паузы помогают сформулировать более ясный и точный ответ.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44" y="1572310"/>
            <a:ext cx="4524678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типичные формы уклончивого ответа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причина ответа связана с его формой и смыслом.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ответа часто показывает, что именно мешает сказать прямо: страх, нехватка знаний, желание избежать спора или потребность подумать.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hesitation and indirect answers.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звучат уклончивые ответы в реальном английском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Смягчающие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Well… Maybe и I guess so делают ответ менее резким. Они помогают звучать осторожно, но иногда скрывают ясную позицию и оставляют собеседника в сомнении.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Неопределённые формулы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It depends и Not exactly часто звучат вежливо, но требуют уточнения. Без дополнительных слов собеседник не понимает, что именно имеет в виду говорящий.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вместо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Let me think показывает, что человек ещё не готов ответить. Такая пауза может быть нормальной, если после неё звучит точный и честный ответ.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 в голосе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произносится тихо и медленно, он может казаться ещё более неясным. В английском это часто усиливает впечатление, что говорящий избегает прямого yes или no.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Политая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уклончивость нужна не для сокрытия смысла, а для мягкого тона. Тогда важно не только смягчить ответ, но и сохранить его понятность для слушателя.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 или уход от вопроса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 начинает с ясной позиции: Yes, No, I can’t, I disagree. Слушатель сразу понимает смысл, даже если формулировка остаётся мягкой и корректной.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добавляется 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please, sorry, thank you или I’m afraid помогают смягчить тон. Они делают высказывание вежливым, но не убирают сам ответ и не создают лишней неопределённости.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Уклонение прячет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говорит только общими словами, вопрос остаётся без ответа. Собеседник слышит вежливую форму, но не получает нужной информации и вынужден переспрашивать.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200101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не грубит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ответ не обязательно звучит резко. Короткая и точная фраза может быть очень polite, если она построена уважительно и без ненужной грубости.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483946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честно, чем туманно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сомнение, полезно прямо сказать, что информации пока недостаточно. Так ответ остаётся честным, а собеседник понимает ситуацию без догадок.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вопрос превращается в уклончивый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пауза, неуверенность и нехватка знаний ведут к косвенному ответу.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ученики чаще всего избегают прямого ответа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ответах hesitation чаще всего связано не с грубостью, а со страхом оценки, особенно перед классом и во время speaking tasks.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 — страх ошибки и неуверенность; остальные факторы тоже важны, но обычно влияют слабее.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classroom communication.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the listener feels when the answer is unclear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звучит расплывчато, собеседник не понимает, можно ли на него положиться. Из-за этого даже простой вопрос начинает требовать дополнительных уточнений и повторов.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уходит от ответа снова и снова, слушателю приходится ждать дольше. Это особенно мешает в парной работе, где всем нужен быстрый и понятный результат.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Неясный ответ может создать впечатление, что говорящий что-то скрывает. Со временем это снижает доверие и делает общение менее открытым и спокойным.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задании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уклончивость особенно мешает, когда нужен короткий ответ по делу. Вместо решения появляется новая цепочка вопросов, и работа идёт медленнее.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Слабее совместная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проектах и обсуждениях ясность помогает двигаться вперёд. Если ответы туманны, группе сложнее распределить роли, договориться и закончить задание вовремя.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от прямого ответа в школьных ситуациях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отвечать уклончиво, если боится ошибиться перед классом. Тогда паузы и общие слова часто показывают не плохое поведение, а сильное волнение.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обсуждении домашнего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материал не выучен или есть сомнение в переводе, школьник старается говорить осторожно. Он выбирает неопределённые фразы, чтобы не признать ошибку слишком прямо.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парной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с одноклассником hesitation появляется, если сложно быстро найти слово или не хочется спорить. В таких случаях ответ становится длиннее, но не яснее.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Сообщения без прямого yes или no могут задержать договорённость и вызвать новые вопросы. В письме особенно важно писать коротко, честно и понятно, чтобы избежать недоразумений.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и уклончивый ответ в английском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ясные и неясные ответы в общении.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ответ быстрее снимает сомнение, а уклончивый чаще требует уточнений и делает разговор менее точным.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урока и типичным моделям английской речи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признаки сомнения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пауза перед ответом часто показывает, что человек ищет слова, боится ошибки или еще не решил, как лучше сформулировать мысль.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в сторону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избегает зрительного контакта, смотрит в тетрадь или в пол, это нередко говорит о неуверенности и желании выиграть время.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тихая речь, особенно после вопроса учителя, может означать напряжение, сомнение или нежелание говорить слишком прямо перед классом.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Суетливые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Постукивание ручкой, теребление одежды и напряженные плечи помогают заметить, что собеседнику трудно быстро дать ясный ответ.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слова произносятся медленно и с остановками, это часто подтверждает, что ответ еще не готов и человек обдумывает формулировку.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повторяющееся уклонение влияет на доверие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неясный ответ не всегда портит разговор, но привычка уходить от ответа быстро делает общение менее надежным.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человек отвечает уклончиво, тем сильнее снижается доверие и тем больше собеседник сомневается в искренности.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анализа коммуникативного поведения, составлена по материалам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защищаются словами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сталкивается с трудным вопросом и понимает, что точного или удобного ответа пока нет.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ошибиться, показаться слабым или получить критику заставляет отвечать осторожнее и менее прямо.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уклончивость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Собеседник использует общие фразы, паузы или неопределенные слова, чтобы не раскрывать свою позицию сразу.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 —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успокаивается или получает больше времени, он может перейти к честному и ясному ответу.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прямому ответу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ответа: от понимания вопроса к честной и ясной формулировке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формулы для ясного ответа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 или отказ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Yes, because… и No, because… помогают сразу обозначить позицию и не оставляют собеседника в догадках. Это особенно удобно в коротких диалогах и на уроке.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неопределенность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I’m not sure, I’ll check later показывает, что ответ пока не готов, но будет дан позже. Она звучит вежливо и не создает ложного впечатления уверенности.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 need to verify the fact полезно, когда нужно уточнить информацию. Оно подходит для учебных заданий, где важно не ошибиться и не придумать лишнего.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позиция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My answer is… помогает начать ответ уверенно и сделать его более понятным. Она особенно полезна, если ученик уже знает, что хочет сказать.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уверенности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формулы позволяют честно показать, насколько ответ точен. В результате речь остается вежливой, но не расплывчатой и не слишком уклончивой.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687472"/>
            <a:ext cx="4750071" cy="24379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Фразы, которые делают ответ точнее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помогают ответить честно, кратко и без лишней неопределенности.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формулировки помогают не уходить от ответа, а честно обозначать причину задержки или степень уверенности.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direct and indirect answers in English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 прямые ответы на уроке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7063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полный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отвечать одним законченным предложением, чтобы сразу назвать смысл. Такой прием уменьшает лишние паузы и помогает быстрее формулировать мысль на английском.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433011" y="1872776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назвать yes, no или свою позицию, а потом добавить короткую причину. Так ответ звучит ясно и остается вежливым.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1950156" y="3334685"/>
            <a:ext cx="2423277" cy="9824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упражнение — превращать уклончивый ответ в прямой. Например, Maybe I can go можно заменить на Yes, I can go или No, I can’t go today.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пауза допустима, а когда нет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каждая задержка ответа является проблемой: иногда человеку действительно нужно время, чтобы подумать или проверить факт.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Уклонение допустимо только тогда, когда оно честно объясняет причину. Если оно скрывает смысл, доверие быстро снижается.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коммуникативных ситуаций из учебной темы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Ясный ответ — сильное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отвечать прямо помогает экономить время, уменьшает недопонимание и делает речь более надежной. Вежливость не мешает ясности: хороший ответ может быть и polite, и точным.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2026-05-31T11:24:43Z</dcterms:created>
  <dcterms:modified xsi:type="dcterms:W3CDTF">2026-05-31T11:24:43Z</dcterms:modified>
</cp:coreProperties>
</file>