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Обратные задачи в 1 классе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сюжет, но новый вопрос — и ответ уже другой.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первокласснику нужны обратные задачи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Обратные задачи помогают понять, как связаны числа и действия. Ребёнок видит, что из одного условия можно задать разные вопросы, а значит — думать не только быстро, но и внимательно.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обратная задача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задача строится на тех же числах и том же коротком сюжете, но вопрос меняется. Вместо привычного ответа нужно найти другой неизвестный шаг.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было 5 яблок, добавили 2 и стало 7. В обратной задаче уже известно, что было 5 и стало 7, а нужно узнать, сколько яблок добавили.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приём показывает детям, что числа остаются знакомыми, а смысл задачи меняется вместе с вопросом. Это похоже на тот же рассказ, прочитанный с другой стороны.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856" y="1492488"/>
            <a:ext cx="261188" cy="298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6856" y="2495275"/>
            <a:ext cx="261188" cy="298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000" y="3514088"/>
            <a:ext cx="282900" cy="282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и вычитание — друзья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1156850" y="1418400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даёт целое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4 и 3 соединить, получается 7. Первокласснику важно увидеть, что целое складывается из частей, а не возникает «само по себе».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156850" y="2421175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помогает вернуть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известно целое 7 и одна часть 4, можно найти другую часть. Вычитание здесь показывает, сколько именно не хватает до целого.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1156850" y="3432188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числа удобнее для счёта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до 10 легко считать на пальцах, кружками и рисунками. Поэтому обратные задания в 1 классе лучше начинать с простых и наглядных примеров.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658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пример с игрушками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160307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Кати было 6 кубиков. Ей подарили ещё 2 кубика, и стало 8. В этой задаче мы узнаём, как выросло число игрушек.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48842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можно задать обратный вопрос: было 6 кубиков и стало 8. Сколько кубиков подарили? Сюжет тот же, но искать нужно уже другое число.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78388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Получается, что ответ первой задачи становится полезной подсказкой для второй. Один короткий рассказ помогает увидеть сразу два разных решения — почти как математический фокус.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составить обратную задачу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путь от обычной задачи к обратной на том же сюжете и с теми же числами.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 задаче не меняется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обратной задаче предметы остаются теми же: если были яблоки, то снова будут яблоки, а не машинки или собачки. Сюжет тоже не меняется.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258890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меняются и числа: если в задаче были 3, 5 и 8, то именно они должны остаться в новой задаче. Иначе это уже совсем другая история.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4613663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Меняется только вопрос. Сначала могут спрашивать, сколько стало, а потом — сколько добавили, убрали или сколько осталось. Вот где прячется главный секрет.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663841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правило помогает не запутаться и не перескакивать с одной задачи на другую. Всё знакомое остаётся на месте, а ищем мы уже новый ответ.
</a:t>
            </a:r>
            <a:endParaRPr lang="en-US" sz="9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0550" y="2611738"/>
            <a:ext cx="3958500" cy="20836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00" y="2611738"/>
            <a:ext cx="3958500" cy="20836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Рисунок помогает увидеть ответ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680500" y="1203550"/>
            <a:ext cx="3858600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Кубики на столе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картинке лежат кубики, ребёнок легко замечает, сколько их всего и как они могут быть разделены. По тому же рисунку можно спросить, сколько добавили, сколько убрали или сколько осталось. Один набор предметов даёт несколько вариантов вопроса.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7425" y="1203550"/>
            <a:ext cx="3858600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Кружки на полях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7 кружков делят на две группы, сразу видно, что одна часть может быть из 4 кружков, а другая из 3. Рисунок делает задачу понятной без длинного чтения и помогает быстрее увидеть, какой вопрос можно задать по тому же набору кружков.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000" y="2029150"/>
            <a:ext cx="282900" cy="282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2769" y="2021350"/>
            <a:ext cx="261188" cy="298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37838" y="2044867"/>
            <a:ext cx="282900" cy="251467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обратные задачи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564100" y="2546750"/>
            <a:ext cx="20427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Учат думать, а не угадывать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видит связь между известным и неизвестным, а не просто подбирает число наугад. Это развивает аккуратное и последовательное мышление.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2760013" y="2546750"/>
            <a:ext cx="20427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проверять решение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обычная задача решена верно, обратная задача подтверждает это. Такой способ проверки учит замечать ошибки раньше, чем они успеют «спрятаться».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4955938" y="2546750"/>
            <a:ext cx="20427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Тренируют внимательность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внимательно читать условие, чтобы не перепутать, что известно и что нужно найти. Это полезный навык не только в математике, но и в жизни.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перепутать числа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00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Прочитать условие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спокойно прочитать задачу и представить её сюжет. Тогда числа не будут прыгать по странице, как непослушные зайчики.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2215937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Найти известное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подчеркнуть, что уже дано: сколько было, сколько добавили, сколько осталось или сколько стало. Это сразу делает задачу понятнее.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3867781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Понять, что спрашивают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важно найти главный вопрос. Иногда именно он подсказывает, какое действие нужно выбрать и какое число искать.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519604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Сверить с рисунком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стоит посмотреть на рисунок или краткую запись. Если всё совпадает, значит числа выбраны правильно, а задача решена без путаницы.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сюжет — две задачи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5 мячей, ещё 3 принесли, стало 8 мячей. Сначала ищем, сколько стало, затем — сколько принесли.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Обратные задачи на нахождение части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3220600"/>
            <a:ext cx="4141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задания тесно связаны с вычитанием. Ребёнок видит, что из целого убирают часть, а потом по известному результату возвращаются к неизвестной части.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известно целое и одна его часть, можно найти вторую часть. В задаче про Ваню это удобно: было 9 наклеек, 4 он подарил, значит осталось 5.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обратной задаче те же числа помогают задать новый вопрос. Теперь известно, что у Вани было 9 наклеек и осталось 5, а нужно узнать, сколько он отдал другу.
</a:t>
            </a:r>
            <a:endParaRPr lang="en-US" sz="10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Обратные задачи на нахождение целого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известны две части, их можно соединить и получить целое. Например, 2 синих и 4 красных карандаша вместе дают 6 карандашей.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обратной задаче остаются те же части, но вопрос меняется. Теперь нужно не складывать сказанное в конце, а понять, сколько было всего предметов.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задачи показывают, что целое состоит из частей, а не появляется само по себе. Это очень помогает при сложении маленьких чисел и при проверке ответа.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564099" y="1815000"/>
            <a:ext cx="27759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видит разные разложения одного числа, ему легче считать в пределах 10 и быстро подбирать нужное действие.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64099" y="3727775"/>
            <a:ext cx="27759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i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 теме «Обратные задачи»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4352362" y="1269879"/>
            <a:ext cx="28668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endParaRPr lang="en-US" sz="5995" dirty="0"/>
          </a:p>
        </p:txBody>
      </p:sp>
      <p:sp>
        <p:nvSpPr>
          <p:cNvPr id="8" name="Text 4"/>
          <p:cNvSpPr txBox="1"/>
          <p:nvPr/>
        </p:nvSpPr>
        <p:spPr>
          <a:xfrm>
            <a:off x="4352362" y="2528853"/>
            <a:ext cx="2866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разложить на разные пары частей, и каждая пара подсказывает новую обратную задачу.
</a:t>
            </a:r>
            <a:endParaRPr lang="en-US" sz="149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500" y="1220741"/>
            <a:ext cx="4002600" cy="17198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500" y="2979216"/>
            <a:ext cx="4002600" cy="17198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Обратные задачи вокруг нас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564100" y="1514575"/>
            <a:ext cx="3149400" cy="11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Яблоки на столе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лежали яблоки, потом часть съели, и осталось меньше. По такому же сюжету легко задать обратный вопрос: сколько яблок убрали? Один и тот же рисунок помогает спросить о разном.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64100" y="3273050"/>
            <a:ext cx="3149400" cy="11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Карандаши в пенале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пенале было несколько карандашей, а затем к ним добавили ещё. Сначала спрашивают, сколько стало карандашей, а потом — сколько добавили. Для первоклассника это почти детектив, только без шляпы.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877" y="1353524"/>
            <a:ext cx="206550" cy="275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652" y="2208107"/>
            <a:ext cx="261000" cy="2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652" y="3026467"/>
            <a:ext cx="261000" cy="261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9652" y="3859342"/>
            <a:ext cx="261000" cy="261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первоклассников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10909" y="1285179"/>
            <a:ext cx="31011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больше и меньше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иногда выбирает неверное действие, потому что не замечает, что предметов стало больше или меньше. Помогает медленное чтение условия и проверка по рисунку.
</a:t>
            </a:r>
            <a:endParaRPr lang="en-US" sz="738" dirty="0"/>
          </a:p>
        </p:txBody>
      </p:sp>
      <p:sp>
        <p:nvSpPr>
          <p:cNvPr id="15" name="Text 3"/>
          <p:cNvSpPr txBox="1"/>
          <p:nvPr/>
        </p:nvSpPr>
        <p:spPr>
          <a:xfrm>
            <a:off x="1110909" y="2118051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Меняют весь сюжет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обратной задаче не нужно придумывать новую историю. Остаются те же предметы и числа, а изменяется только вопрос, который задаёт задачу заново.
</a:t>
            </a:r>
            <a:endParaRPr lang="en-US" sz="738" dirty="0"/>
          </a:p>
        </p:txBody>
      </p:sp>
      <p:sp>
        <p:nvSpPr>
          <p:cNvPr id="16" name="Text 4"/>
          <p:cNvSpPr txBox="1"/>
          <p:nvPr/>
        </p:nvSpPr>
        <p:spPr>
          <a:xfrm>
            <a:off x="1110909" y="2950922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сверяют с условием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ответ записывают, не сравнив его с тем, что дано. Полезно ещё раз посмотреть на краткую запись или на картинку и убедиться, что всё совпадает.
</a:t>
            </a:r>
            <a:endParaRPr lang="en-US" sz="738" dirty="0"/>
          </a:p>
        </p:txBody>
      </p:sp>
      <p:sp>
        <p:nvSpPr>
          <p:cNvPr id="17" name="Text 5"/>
          <p:cNvSpPr txBox="1"/>
          <p:nvPr/>
        </p:nvSpPr>
        <p:spPr>
          <a:xfrm>
            <a:off x="1110909" y="3783797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проверку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помогает заметить ошибку сразу. Если к сложению подходит вычитание, а к вычитанию — сложение, значит, решение найдено верно и можно радоваться.
</a:t>
            </a:r>
            <a:endParaRPr lang="en-US" sz="7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ответ шаг за шагом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решаем обычную задачу, затем используем действие наоборот и сверяем результат с условием и рисунком.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658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памятка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160307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обратной задаче сюжет не меняется: остаются те же предметы, герои и маленькая история. Если речь шла о яблоках или кубиках, именно они и должны остаться в новой задаче.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48842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тоже сохраняются. Меняется не набор данных, а вопрос: сначала могли искать, сколько стало, а потом — сколько добавили, убрали или сколько всего получилось.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78388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помогает лучше понимать математику и не теряться в условии. Чем внимательнее читаешь задачу, тем проще заметить, какая часть истории уже известна.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092" y="1341119"/>
            <a:ext cx="225750" cy="2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80199" y="1341119"/>
            <a:ext cx="225750" cy="2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4095" y="3098354"/>
            <a:ext cx="225750" cy="2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70974" y="3105251"/>
            <a:ext cx="244200" cy="244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 тренировки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564103" y="179507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и 2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3 плюс 2 равно 5, то обратные задачи звучат так: 5 минус 3 равно 2 и 5 минус 2 равно 3. Числа те же, а вопросы уже другие.
</a:t>
            </a:r>
            <a:endParaRPr lang="en-US" sz="800" dirty="0"/>
          </a:p>
        </p:txBody>
      </p:sp>
      <p:sp>
        <p:nvSpPr>
          <p:cNvPr id="15" name="Text 3"/>
          <p:cNvSpPr txBox="1"/>
          <p:nvPr/>
        </p:nvSpPr>
        <p:spPr>
          <a:xfrm>
            <a:off x="2900196" y="1795113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и 1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4 плюс 1 даёт 5, можно сразу придумать две обратные задачи. В одной ищем, сколько осталось, а в другой — сколько прибавили. Получается маленькая тренировка для ума.
</a:t>
            </a:r>
            <a:endParaRPr lang="en-US" sz="800" dirty="0"/>
          </a:p>
        </p:txBody>
      </p:sp>
      <p:sp>
        <p:nvSpPr>
          <p:cNvPr id="16" name="Text 4"/>
          <p:cNvSpPr txBox="1"/>
          <p:nvPr/>
        </p:nvSpPr>
        <p:spPr>
          <a:xfrm>
            <a:off x="564100" y="3552348"/>
            <a:ext cx="1879500" cy="11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и 5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суммы 2 и 5 получается 7. Значит, можно составить обратные задачи: 7 минус 2 равно 5 и 7 минус 5 равно 2. Всё честно, без фокусов.
</a:t>
            </a:r>
            <a:endParaRPr lang="en-US" sz="800" dirty="0"/>
          </a:p>
        </p:txBody>
      </p:sp>
      <p:sp>
        <p:nvSpPr>
          <p:cNvPr id="17" name="Text 5"/>
          <p:cNvSpPr txBox="1"/>
          <p:nvPr/>
        </p:nvSpPr>
        <p:spPr>
          <a:xfrm>
            <a:off x="2900196" y="355233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числа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числа не исчезают и не прячутся. Они просто помогают задать новый вопрос, а значит, одна запись превращается сразу в несколько полезных задач.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обратных задач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простую формулу: история и числа остаются теми же, а вопрос меняется. Если ты умеешь замечать это, математика становится понятнее, а задачи — почти как маленькие загадки.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2026-05-20T12:56:45Z</dcterms:created>
  <dcterms:modified xsi:type="dcterms:W3CDTF">2026-05-20T12:56:45Z</dcterms:modified>
</cp:coreProperties>
</file>