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6374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горизонт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где встречаются небо и земля.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 рядом с нами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видим горизонт на прогулке, в поле, у воды и даже в городе. Он меняется от места, погоды и высоты, а ещё помогает лучше понимать пространство вокруг себя.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249300" y="139500"/>
            <a:ext cx="8534700" cy="9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 — это не линия на бумаге
</a:t>
            </a:r>
            <a:endParaRPr lang="en-US" sz="3400" dirty="0"/>
          </a:p>
        </p:txBody>
      </p:sp>
      <p:sp>
        <p:nvSpPr>
          <p:cNvPr id="8" name="Text 2"/>
          <p:cNvSpPr txBox="1"/>
          <p:nvPr/>
        </p:nvSpPr>
        <p:spPr>
          <a:xfrm>
            <a:off x="635000" y="1468625"/>
            <a:ext cx="38100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видимого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 — это не нарисованная черта, а место, где наш взгляд перестаёт различать дальние предметы и упирается в границу видимости.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35000" y="3022450"/>
            <a:ext cx="38100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Далёкое исчезает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Близкие деревья, дома и дорожки видны отчётливо, а удалённые предметы постепенно становятся меньше и словно прячутся за этой границей.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974000" y="1468625"/>
            <a:ext cx="38100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Зависит от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стоять на одном месте, горизонт выглядит одним образом, а если перейти в другое место, он может заметно измениться.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4974000" y="3022450"/>
            <a:ext cx="38100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по-разному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взгляда тоже важно: в одну сторону горизонт может быть открытым, а в другую — закрытым зданиями, деревьями или холмами.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9081" y="265825"/>
            <a:ext cx="4425738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4510050" y="314175"/>
            <a:ext cx="42465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 на открытом поле
</a:t>
            </a:r>
            <a:endParaRPr lang="en-US" sz="3400" dirty="0"/>
          </a:p>
        </p:txBody>
      </p:sp>
      <p:sp>
        <p:nvSpPr>
          <p:cNvPr id="11" name="Text 2"/>
          <p:cNvSpPr txBox="1"/>
          <p:nvPr/>
        </p:nvSpPr>
        <p:spPr>
          <a:xfrm>
            <a:off x="4895750" y="1570225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свободного пространства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поле, лугу или в степи вокруг мало высоких предметов, поэтому взгляд свободно уходит далеко и горизонт заметен особенно хорошо.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895750" y="3308250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ровная линия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открытой местности дальняя граница выглядит почти прямой и спокойной, будто кто-то аккуратно провёл её карандашом.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7118250" y="3308250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Лучшее место для наблюдений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открытые места удобны для первых наблюдений: здесь легче заметить, как меняется даль и где заканчивается видимое пространство.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7118250" y="1570225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небо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такой местностью видно много неба, и из-за этого горизонт кажется ещё шире, светлее и просторнее.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614525" y="1726375"/>
            <a:ext cx="2285400" cy="26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вперёд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идёт, перед ним открываются новые участки дороги, поля или берега. Кажется, будто даль отодвигается вместе с ним.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429325" y="1726375"/>
            <a:ext cx="2285400" cy="26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Старое скрывается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далёкие предметы исчезают из виду, а другие появляются. Из-за этого горизонт словно играет с нами в прятки.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244125" y="1726375"/>
            <a:ext cx="2285400" cy="26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самом деле он неподвижен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 сам не бегает и не убегает. Он остаётся границей того, что мы видим, а меняется только наше положение.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139500"/>
            <a:ext cx="8424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горизонт кажется движущимся
</a:t>
            </a:r>
            <a:endParaRPr lang="en-US" sz="3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249300" y="139500"/>
            <a:ext cx="8534700" cy="9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помогает увидеть дальше
</a:t>
            </a:r>
            <a:endParaRPr lang="en-US" sz="3400" dirty="0"/>
          </a:p>
        </p:txBody>
      </p:sp>
      <p:sp>
        <p:nvSpPr>
          <p:cNvPr id="8" name="Text 2"/>
          <p:cNvSpPr txBox="1"/>
          <p:nvPr/>
        </p:nvSpPr>
        <p:spPr>
          <a:xfrm>
            <a:off x="635000" y="1468625"/>
            <a:ext cx="38100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Поднялся выше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встать на холм, лестницу или крыльцо повыше, взгляд охватывает больше пространства, и горизонт отодвигается дальше.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35000" y="3022450"/>
            <a:ext cx="38100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видно вокруг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высоты легче заметить дома, деревья, дороги, воду и другие предметы, которые снизу могли быть скрыты.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974000" y="1468625"/>
            <a:ext cx="38100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Шире обзор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находится наблюдатель, тем больше местности он видит сразу. Глаз как будто получает большую карту вокруг себя.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4974000" y="3022450"/>
            <a:ext cx="38100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Полезное наблюдение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с возвышенности удобно смотреть на местность и замечать, как меняется вид горизонта в разных местах.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появляется линия горизонта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взгляд встречает границу видимого пространства.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39500"/>
            <a:ext cx="8396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 у моря
</a:t>
            </a:r>
            <a:endParaRPr lang="en-US" sz="3400" dirty="0"/>
          </a:p>
        </p:txBody>
      </p:sp>
      <p:sp>
        <p:nvSpPr>
          <p:cNvPr id="9" name="Text 2"/>
          <p:cNvSpPr txBox="1"/>
          <p:nvPr/>
        </p:nvSpPr>
        <p:spPr>
          <a:xfrm>
            <a:off x="695180" y="1885085"/>
            <a:ext cx="1862584" cy="25728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Ровная даль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моря горизонт часто выглядит длинным и почти прямым, потому что вода образует широкую гладкую поверхность без лишних преград.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642731" y="1885085"/>
            <a:ext cx="1862584" cy="25728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 встречается с водой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морской горизонт может сливаться с небом, и тогда кажется, будто вода и воздух дружат совсем близко.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590208" y="1885085"/>
            <a:ext cx="1862584" cy="25728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Краски заката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линия горизонта особенно красива: она окрашивается в розовые, жёлтые и оранжевые оттенки, словно художник взял тёплые краски.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537813" y="1885085"/>
            <a:ext cx="1862658" cy="25728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вид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горизонт часто кажется тихим и мирным. Его приятно рассматривать, потому что взгляд уходит далеко-далеко.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9081" y="265825"/>
            <a:ext cx="4425738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4510050" y="314175"/>
            <a:ext cx="42465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 в городе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4895650" y="1660675"/>
            <a:ext cx="3861000" cy="9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из кусочков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горизонт редко бывает ровным. Его складывают вместе крыши, башни, мосты и верхушки домов, словно пазл.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895650" y="2734563"/>
            <a:ext cx="3861000" cy="9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и здания мешают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предметы закрывают даль, поэтому линия горизонта становится прерывистой и неровной, а иногда почти исчезает.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95650" y="3808463"/>
            <a:ext cx="3861000" cy="9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Зависит от улицы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одной улице горизонт видно лучше, а на другой его почти нет — всё решают здания, деревья и открытое пространство.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249300" y="139500"/>
            <a:ext cx="8534700" cy="11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давно замечали горизонт
</a:t>
            </a:r>
            <a:endParaRPr lang="en-US" sz="3400" dirty="0"/>
          </a:p>
        </p:txBody>
      </p:sp>
      <p:sp>
        <p:nvSpPr>
          <p:cNvPr id="7" name="Text 2"/>
          <p:cNvSpPr txBox="1"/>
          <p:nvPr/>
        </p:nvSpPr>
        <p:spPr>
          <a:xfrm>
            <a:off x="317907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выводы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наблюдения подсказывали людям, что Земля не похожа на плоский стол. Горизонт помогал делать важные выводы о мире.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05932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 как помощник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люди стали внимательнее смотреть на линию вдали. Она помогала путешественникам ориентироваться и учёным лучше понимать Землю.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242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Давние наблюдения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Моряки замечали: корабль на дальнем расстоянии исчезает не сразу. Сначала скрывается нижняя часть, а потом верхняя.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3700" y="1533950"/>
            <a:ext cx="267900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1056" y="3261000"/>
            <a:ext cx="167438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70825" y="1533950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6956" y="3261000"/>
            <a:ext cx="301388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249300" y="139500"/>
            <a:ext cx="85878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горизонт помогает ориентироваться
</a:t>
            </a:r>
            <a:endParaRPr lang="en-US" sz="3400" dirty="0"/>
          </a:p>
        </p:txBody>
      </p:sp>
      <p:sp>
        <p:nvSpPr>
          <p:cNvPr id="13" name="Text 2"/>
          <p:cNvSpPr txBox="1"/>
          <p:nvPr/>
        </p:nvSpPr>
        <p:spPr>
          <a:xfrm>
            <a:off x="1186800" y="142535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встаёт и садится солнце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563450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горизонту легко заметить, с какой стороны поднимается солнце утром и где оно скрывается вечером. Эти наблюдения помогают понять, куда повернуться и как выбрать нужное направление.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5366475" y="3186800"/>
            <a:ext cx="3224700" cy="4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Полезен в пути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250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походе или на прогулке горизонт помогает не теряться в пространстве. Когда вокруг открытое место, легче сравнить дорогу, небо и даль и выбрать, куда идти дальше.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5360950" y="1425350"/>
            <a:ext cx="32247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 для сторон света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4823525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 горизонт не говорит прямо: «это север» или «это запад». Но по его линиям и по положению солнца рядом с ним проще догадаться, где ты находишься.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1186900" y="315240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 смотреть внимательнее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6955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Наблюдая за горизонтом, человек замечает, как меняется мир вокруг: поля, деревья, дома и вода выглядят по-разному. Это тренирует внимательность и делает ориентирование более уверенным.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чего зависит, как видно горизонт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на видимость горизонта влияют место наблюдения, предметы вокруг и состояние воздуха.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горизонт из-за погоды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482375" y="2659775"/>
            <a:ext cx="2489400" cy="15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чистый, поэтому даль видна далеко и края горизонта различимы особенно хорошо. Линия кажется ровной и спокойной.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82375" y="2051300"/>
            <a:ext cx="2489400" cy="3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Ясный день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327350" y="2659775"/>
            <a:ext cx="2489400" cy="15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Влага в воздухе делает даль мягкой и расплывчатой. Иногда горизонт почти исчезает, будто спрятался за серой вуалью.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327338" y="2051300"/>
            <a:ext cx="2489400" cy="3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 или дождь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135375" y="2659775"/>
            <a:ext cx="2489400" cy="15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воздух влажный, предметы вдали выглядят менее отчётливо. Горизонт становится нежнее и спокойнее, но его контур заметить труднее.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6135363" y="2051300"/>
            <a:ext cx="2489400" cy="3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осадков или над водой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39500"/>
            <a:ext cx="8424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 в течение дня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4310211" y="1726375"/>
            <a:ext cx="1527789" cy="26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Вечерние краски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закатом горизонт окрашивается в жёлтые, розовые и оранжевые цвета. Он словно становится сценой для неба, которое устраивает маленькое красивое представление.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411853" y="1726375"/>
            <a:ext cx="1527789" cy="26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горизонт виден особенно чётко, потому что свет яркий, а предметы вокруг хорошо различимы. В это время даль кажется самой открытой и понятной.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530160" y="1726375"/>
            <a:ext cx="1527789" cy="26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Утренний свет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Ранним утром горизонт первым встречает солнечные лучи. Он кажется свежим и тихим, а на небе рядом с ним часто появляются нежные золотистые оттенки.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847627"/>
            <a:ext cx="8633400" cy="22932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39500"/>
            <a:ext cx="8396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с кораблём на воде
</a:t>
            </a:r>
            <a:endParaRPr lang="en-US" sz="3400" dirty="0"/>
          </a:p>
        </p:txBody>
      </p:sp>
      <p:sp>
        <p:nvSpPr>
          <p:cNvPr id="9" name="Text 2"/>
          <p:cNvSpPr txBox="1"/>
          <p:nvPr/>
        </p:nvSpPr>
        <p:spPr>
          <a:xfrm>
            <a:off x="695406" y="2825571"/>
            <a:ext cx="2446087" cy="1738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исчезает низ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смотреть на удаляющийся корабль, корпус пропадает раньше всего. Это заметно даже без бинокля и хорошо показывает, как даль постепенно скрывает нижнюю часть.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35306" y="2825571"/>
            <a:ext cx="2446087" cy="1738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прячется верх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корабль уходит ещё дальше, исчезают мачты и верхняя часть. Кажется, будто невидимая линия осторожно закрывает его за собой, как шторка.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975206" y="2825571"/>
            <a:ext cx="2446087" cy="1738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 о форме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наблюдение помогает понять, что поверхность Земли не выглядит совершенно плоской. Горизонт показывает, как округлость планеты влияет на то, что мы видим вдали.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увидеть горизонт самому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простой способ найти горизонт глазами в открытом месте.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50" y="3260250"/>
            <a:ext cx="5818800" cy="9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 обнимает взгляд по кругу и остаётся далеко. Это помогает понять: он не вещь, а линия, которую мы видим вокруг себя.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14700" y="1500075"/>
            <a:ext cx="27414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360°
</a:t>
            </a:r>
            <a:endParaRPr lang="en-US" sz="3900" dirty="0"/>
          </a:p>
        </p:txBody>
      </p:sp>
      <p:sp>
        <p:nvSpPr>
          <p:cNvPr id="7" name="Text 3"/>
          <p:cNvSpPr txBox="1"/>
          <p:nvPr/>
        </p:nvSpPr>
        <p:spPr>
          <a:xfrm>
            <a:off x="4045350" y="1359376"/>
            <a:ext cx="4304100" cy="131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окружает наблюдателя со всех сторон и остаётся границей видимости, а не местом, куда можно прийти пешком.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 горизонтом и представление о круговом обзоре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2207" y="1191226"/>
            <a:ext cx="1934700" cy="12337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55164" y="1191226"/>
            <a:ext cx="1934700" cy="12337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2557" y="1191226"/>
            <a:ext cx="1934700" cy="12337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75634" y="1191226"/>
            <a:ext cx="1934700" cy="123374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 в разных местах природы
</a:t>
            </a:r>
            <a:endParaRPr lang="en-US" sz="3400" dirty="0"/>
          </a:p>
        </p:txBody>
      </p:sp>
      <p:sp>
        <p:nvSpPr>
          <p:cNvPr id="12" name="Text 2"/>
          <p:cNvSpPr txBox="1"/>
          <p:nvPr/>
        </p:nvSpPr>
        <p:spPr>
          <a:xfrm>
            <a:off x="485099" y="2554919"/>
            <a:ext cx="1868929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Широкая степь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485099" y="3107601"/>
            <a:ext cx="1868929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степи взгляд почти ничто не останавливает. Горизонт тянется ровной светлой полосой, а небо кажется особенно большим. Здесь легко почувствовать простор и тишину, будто мир стал шире для прогулки.
</a:t>
            </a:r>
            <a:endParaRPr lang="en-US" sz="1011" dirty="0"/>
          </a:p>
        </p:txBody>
      </p:sp>
      <p:sp>
        <p:nvSpPr>
          <p:cNvPr id="14" name="Text 4"/>
          <p:cNvSpPr txBox="1"/>
          <p:nvPr/>
        </p:nvSpPr>
        <p:spPr>
          <a:xfrm>
            <a:off x="2588056" y="2554919"/>
            <a:ext cx="1868929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Спокойное озеро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2588056" y="3107601"/>
            <a:ext cx="1868929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воды горизонт отражается в гладкой поверхности и выглядит очень тихим. Иногда кажется, что небо и озеро разговаривают друг с другом, а линия между ними почти исчезает.
</a:t>
            </a:r>
            <a:endParaRPr lang="en-US" sz="1113" dirty="0"/>
          </a:p>
        </p:txBody>
      </p:sp>
      <p:sp>
        <p:nvSpPr>
          <p:cNvPr id="16" name="Text 6"/>
          <p:cNvSpPr txBox="1"/>
          <p:nvPr/>
        </p:nvSpPr>
        <p:spPr>
          <a:xfrm>
            <a:off x="4694624" y="2554919"/>
            <a:ext cx="18690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вершины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4694624" y="3107601"/>
            <a:ext cx="1869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горах горизонт уже не ровный: его ломают пики, склоны и ущелья. Линия становится зубчатой и живой, словно природа сама нарисовала её карандашом с острыми штрихами.
</a:t>
            </a:r>
            <a:endParaRPr lang="en-US" sz="1092" dirty="0"/>
          </a:p>
        </p:txBody>
      </p:sp>
      <p:sp>
        <p:nvSpPr>
          <p:cNvPr id="18" name="Text 8"/>
          <p:cNvSpPr txBox="1"/>
          <p:nvPr/>
        </p:nvSpPr>
        <p:spPr>
          <a:xfrm>
            <a:off x="6808527" y="2554919"/>
            <a:ext cx="18690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Пустыня без преград
</a:t>
            </a:r>
            <a:endParaRPr lang="en-US" sz="1400" dirty="0"/>
          </a:p>
        </p:txBody>
      </p:sp>
      <p:sp>
        <p:nvSpPr>
          <p:cNvPr id="19" name="Text 9"/>
          <p:cNvSpPr txBox="1"/>
          <p:nvPr/>
        </p:nvSpPr>
        <p:spPr>
          <a:xfrm>
            <a:off x="6808527" y="3107601"/>
            <a:ext cx="1869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пустыне вокруг много свободного пространства, поэтому горизонт выглядит особенно длинным. Песок, свет и воздух соединяются в далёкую линию, которая кажется почти бесконечной и очень яркой.
</a:t>
            </a:r>
            <a:endParaRPr lang="en-US" sz="101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139500"/>
            <a:ext cx="8424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мысли о горизонте
</a:t>
            </a:r>
            <a:endParaRPr lang="en-US" sz="3400" dirty="0"/>
          </a:p>
        </p:txBody>
      </p:sp>
      <p:sp>
        <p:nvSpPr>
          <p:cNvPr id="11" name="Text 2"/>
          <p:cNvSpPr txBox="1"/>
          <p:nvPr/>
        </p:nvSpPr>
        <p:spPr>
          <a:xfrm>
            <a:off x="3429325" y="1468075"/>
            <a:ext cx="2285400" cy="1175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меняется от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поляне, у моря, в городе или в горах горизонт выглядит по-разному. Его форма зависит от того, что стоит вокруг и насколько открыто пространство.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614525" y="1468087"/>
            <a:ext cx="2285400" cy="1175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граница видимого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 — не линия на бумаге и не предмет на земле. Это место, где наш взгляд перестаёт хорошо различать дальние объекты.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429325" y="3417325"/>
            <a:ext cx="2285400" cy="1175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узнавать мир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Наблюдая горизонт, можно лучше понимать пространство вокруг, замечать солнце и делать первые выводы о Земле. Это полезно и в учёбе, и в жизни.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14525" y="3417325"/>
            <a:ext cx="2285400" cy="1175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Влияют высота и погода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человек находится, тем дальше ему видно. А туман, дождь и дым делают даль мягче и скрывают чёткий край горизонта.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Горизонт: знакомая линия с большим смыслом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 каждый день показывает, как устроен видимый мир. Он меняется вместе с местом, погодой и высотой, а ещё учит нас внимательнее смотреть вокруг и лучше понимать Землю.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2026-05-26T01:37:12Z</dcterms:created>
  <dcterms:modified xsi:type="dcterms:W3CDTF">2026-05-26T01:37:12Z</dcterms:modified>
</cp:coreProperties>
</file>