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генетики: как наследуются признаки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похожи на родителей, но не повторяют их полностью?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от опытов Менделя до ДНК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объяснила, как признаки передаются между поколениями и почему наследственность сочетается с изменчивостью. От опытов Менделя до структуры ДНК эта наука стала ключом к пониманию клетки, организма и практических задач биологии, медицины и селекции.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как свойства живого
</a:t>
            </a:r>
            <a:endParaRPr lang="en-US" sz="2364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сходство между поколениями: потомки получают от родителей информацию о строении организма, особенностях обмена веществ и многих признаках, которые могут проявиться в их фенотипе.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наследственность и изменчивость создают основу для естественного и искусственного отбора. Именно они обеспечивают приспособление организмов и постепенное изменение видов во времени.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особи одного вида непохожими друг на друга. Благодаря ей в популяции возникают различия по размеру, окраске, устойчивости к условиям среды и другим характеристикам.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 — молекула наследственной информации
</a:t>
            </a:r>
            <a:endParaRPr lang="en-US" sz="2827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имеет форму двойной спирали, в которой две цепи удерживаются вместе за счёт взаимодействия азотистых оснований. Такая структура обеспечивает устойчивость и точность хранения информации.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ДНК входят четыре нуклеотида: аденин, тимин, гуанин и цитозин. Их последовательность образует своеобразный «текст», который несёт сведения о наследственных признаках организма.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основания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соединяются строго по правилу комплементарности: А с Т, Г с Ц. Это позволяет ДНК точно копироваться при делении клеток и передавать информацию потомкам.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последовательность нуклеотидов определяет состав РНК и строение белков. Через белки реализуются многие признаки, поэтому ДНК называют носителем наследственной информации.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белками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аллель и локус: базовые единицы наследования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содержащий информацию о синтезе определённого белка или о формировании признака. Он является основной функциональной единицей наследственности.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единица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обозначает точное место гена в хромосоме. Зная локус, можно сравнивать расположение генов, отслеживать их наследование и понимать, как организована наследственная информация.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в хромосоме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и того же гена. Они могут обусловливать различные проявления одного признака, например отличия в окраске или форме, при сохранении общей наследственной основы.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гена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наследственной информации у 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иерархию: от небольшого участка ДНК до генома целого человека. В ядре соматической клетки — 46 хромосом, то есть 23 пары.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организована по уровням: молекула, ген, хромосома, набор хромосом и геном. Чем выше уровень, тем шире объём информации.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сведения о геноме человека и числе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фенотип: наследуемое и наблюдаемое
</a:t>
            </a:r>
            <a:endParaRPr lang="en-US" sz="2692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всех генов организма. Он задаёт наследственную основу, на которой формируются признаки, но не определяет их проявление в полном отрыве от 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генотип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давать разные результаты при изменении питания, температуры, образа жизни и других факторов. Поэтому фенотип всегда отражает взаимодействие наследственности и среды.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включает внешние и внутренние признаки организма: от цвета глаз до особенностей обмена веществ. Он складывается как результат действия генотипа и условий развития.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фенотип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 и их значения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систематизирует базовые понятия школьного курса и показывает, как они связаны между собой.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термин описывает отдельный уровень наследственной информации: от молекулы ДНК до признаков организма.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 передаётся от гена к фенотипу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реализации наследственной информации в 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Доминирование, рецессивность и кодоминирование
</a:t>
            </a:r>
            <a:endParaRPr lang="en-US" sz="2514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аллель проявляется уже в гетерозиготе, поэтому его признак виден в фенотипе даже при наличии другого варианта гена. Именно так объясняются многие классические примеры наследования.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аллель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кодоминировании оба аллеля проявляются одновременно и без подавления друг друга. Яркий пример — система групп крови AB, где оба варианта признака представлены в фенотипе.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проявляется только тогда, когда оба аллеля в паре одинаковы. В гетерозиготе его действие обычно не видно, потому что доминирующий аллель определяет фенотип.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в числах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соотношения проявляются при строгом учёте признаков в потомстве и позволяют проверять, соответствует ли скрещивание менделевским закономерностям.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1:0:0:0, 3:1 и 9:3:3:1 отражают устойчивые схемы расхождения аллелей и независимое наследование признаков.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биология; классические опыты Г. Менделя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Гомозигота, гетерозигота и чистая линия
</a:t>
            </a:r>
            <a:endParaRPr lang="en-US" sz="318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имеет два одинаковых аллеля одного гена, поэтому при передаче потомству не даёт расщепления по этому признаку и сохраняет устойчивый вариант проявления.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линия состоит из генетически однородных организмов, которые при скрещивании между собой дают однотипное потомство. В селекции это удобно для закрепления нужного признака.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линия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несёт разные аллели, а фенотип зависит от характера их взаимодействия. Именно такие особи особенно важны для изучения доминирования и скрытого наследования признаков.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484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затрагивают наследственный материал и сохраняются при делении клеток. Поэтому они могут передаваться потомкам и становиться источником новых вариантов признаков в популяции.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Стойкие изменения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возникают спонтанно или под действием мутагенов: ультрафиолетового излучения, ионизирующей радиации и некоторых химических веществ. Степень последствий зависит от того, какой участок наследственного материала повреждён.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меняют отдельные нуклеотиды, хромосомные затрагивают участки хромосом, а геномные связаны с изменением их числа. Каждый уровень по-разному влияет на организм.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 их последствия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мутации различаются по масштабу изменения наследственного материала и по возможным биологическим последствиям.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 наследственного материала, тем выше риск серьёзных нарушений, но итог всегда зависит от конкретного гена и условий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образование гамет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Диплоидная клетка перед мейозом содержит двойной набор хромосом. Это необходимо, чтобы после деления образовались гаметы с половинным набором.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клетка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 и обмениваются участками. Кроссинговер создаёт новые сочетания аллелей, повышая наследственную изменчивость потомства.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расходятся гомологичные хромосомы, и число хромосом уменьшается вдвое. Так формируются клетки с гаплоидным набором.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делении расходятся сестринские хроматиды. В результате образуются зрелые гаметы, готовые к оплодотворению и передаче наследственной информации.
</a:t>
            </a:r>
            <a:endParaRPr lang="en-US" sz="1094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мутация меняет признак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биология: путь от изменения ДНК до проявления признака в клетке и 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признаков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определяются преимущественно генами, тогда как другие заметно зависят от среды, возраста и образа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встречаются как простые, так и сложные признаки, поэтому для их объяснения нужны разные генетические модели.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575" y="175625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5685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 медицине, селекции и криминалистике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анализы помогают выявлять наследственные риски, уточнять диагноз и выбирать более точную тактику лечения, особенно при заболеваниях с семейной предрасположенностью.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отбирают растения и животных с нужными генетическими признаками, чтобы повысить урожайность, устойчивость к болезням и качество продукции.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ДНК-профилирование сопоставляет биологические образцы и позволяет устанавливать родство, идентифицировать человека и связывать следы с конкретным источником.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Криминалистика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изучения генома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позволяет определить последовательность нуклеотидов и выявлять изменения в геноме. Этот метод стал основой для поиска мутаций и сравнения наследственного материала.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CRISPR-Cas даёт возможность точечно редактировать участки ДНК. Благодаря этому учёные могут проверять функции генов и разрабатывать новые подходы к терапии.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ускорили изучение наследственных болезней, развитие персонализированной медицины и создание новых сортов растений с заданными свойствами.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геномом требует строгого соблюдения биобезопасности и этических норм, поскольку вмешательство в наследственный материал может иметь долгосрочные последствия.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рамки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почему дети похожи на родителей и чем они от них отличаются. Она связывает ДНК, гены, признаки и эволюцию, оставаясь важной для науки и повседневной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как устроено наследование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2026-06-01T18:34:05Z</dcterms:created>
  <dcterms:modified xsi:type="dcterms:W3CDTF">2026-06-01T18:34:05Z</dcterms:modified>
</cp:coreProperties>
</file>