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край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мы живём, растём, учимся и открываем мир вокруг.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родной край дорог каждому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край узнают по знакомым улицам, деревьям, звукам и запахам. Здесь проходят первые прогулки, игры во дворе, школьные дни и семейные события, которые остаются в памяти надолго.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понятие родного края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край — это дом, улица, школа, двор, парк и всё, что находится рядом. Он становится привычным и близким, потому что каждый день человек видит его и живёт в нём.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родном крае живут родные, соседи, друзья и многие другие люди. Они работают, учат, лечат, строят, выращивают хлеб и делают жизнь вокруг удобной и доброй.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только место на карте, но и память о семье, праздниках, прогулках и важных событиях. Поэтому один и тот же край у каждого человека может быть особенным.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или село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кого-то родной край — шумный город, у кого-то — тихое село. Но в любом месте есть свои любимые уголки, знакомые дороги и маленькие радости, которые делают его своим.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родного края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пейзажи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родном крае могут быть леса, луга, поля, реки, озёра и холмы. Иногда рядом видно только тропинку и дерево, но именно такие простые места запоминаются особенно хорошо.
</a:t>
            </a:r>
            <a:endParaRPr lang="en-US" sz="1098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природа просыпается и зеленеет, летом становится тёплой и яркой, осенью — золотой и красной, а зимой — белой и тихой. Один и тот же вид меняется, словно по волшебству.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сосед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живёт рядом с человеком и помогает ему радоваться, отдыхать и любоваться миром. Поэтому важно замечать её красоту и беречь каждый кустик, ручей и тропинку.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рядом с домом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обязательно ехать далеко, чтобы увидеть красоту. Достаточно посмотреть на парк, берег реки, улицу после дождя или знакомый лес — и обычный день сразу становится интереснее.
</a:t>
            </a:r>
            <a:endParaRPr lang="en-US" sz="10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88425"/>
            <a:ext cx="252900" cy="224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рядом с нами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 дома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домом часто растут берёза, сосна, рябина и ромашка. Они украшают улицы и дворы, а ещё дают тень, воздух и хорошее настроение.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и селе можно увидеть воробья, синицу и других птиц. Они радуют своим пением и помогают природе, поэтому им нужны кормушки и спокойные места.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кажутся крошечными, но без них природе было бы трудно. Они опыляют растения, участвуют в жизни лесов и лугов, а значит, тоже важны для родного края.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реках и озёрах живут рыбы, а на берегах — звери и птицы. Чистая вода и бережное отношение людей помогают им оставаться рядом с 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знакомства с родным краем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по которым ребёнок узнаёт своё место, дом и окружение.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история остаётся рядом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постройки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дома, улицы и мосты напоминают, как жили люди раньше. Они сохраняют следы времени и помогают представить, каким был край много лет назад.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музеи, аллеи и церкви рассказывают о важных событиях и людях. Даже маленький камень с надписью может хранить большую память.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улиц и площадей тоже сохраняют историю. Они напоминают о героях, мастерах, событиях и о труде жителей, который менял край к лучшему.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рядом с нами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Учительница на школьном крыльце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утро учительница встречает детей у школы и помогает им узнавать новое. В её руках — книги, тетради и добрые слова, а вокруг слышны голоса учеников и лёгкий шум двора.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 на поле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большом поле фермер следит за урожаем и заботится о земле. Он знает, когда нужен дождь, когда пора работать, и почему хлеб начинается с маленького зерна.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Водитель на знакомой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едет водитель, который доставляет людей и нужные вещи. Он помогает связать между собой дома, магазины, больницы и поля, чтобы жизнь в крае не останавливалась ни на минуту.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84250"/>
            <a:ext cx="252900" cy="2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60915"/>
            <a:ext cx="252900" cy="202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4842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35625"/>
            <a:ext cx="252900" cy="252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которые объединяют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игры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песни, хороводы и игры переходят от старших к младшим. Они делают праздники весёлыми и помогают детям чувствовать себя частью большой дружной семьи.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обычаев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живут, когда их рассказывают, показывают и повторяют вместе. Дома, в школе и на праздниках дети учатся уважать обычаи своего края.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Угощения дома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угощения часто готовят по старым рецептам. Запах пирогов, блинов или сладкого чая сразу создаёт тёплое настроение и напоминает о доме.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собирают вместе родных, соседей и друзей. За столом, в кругу семьи и на общих гуляньях люди чувствуют себя ближе друг к другу.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символы края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показывает главные черты края. На нём могут быть изображены животные, растения, здания или знаки, которые рассказывают об истории и особенностях этого места.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узнают по цветам и рисунку. Он помогает людям почувствовать единство и напоминает о крае, его прошлом, природе и гордости жителей.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звучит торжественно и вызывает уважение. Его слушают стоя, потому что он помогает вспомнить о родной земле, её людях и важных событиях.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гора, озеро, лес или дерево тоже могут быть символами края. Такие знаки сразу подсказывают, чем место особенно красиво и чем оно отличается от других.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места детей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знакомым местам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парку, площадке или библиотеке часто становится привычным и почти родным. По дороге ребёнок видит знакомые дома, деревья и лица, поэтому даже короткая прогулка запоминается надолго.
</a:t>
            </a:r>
            <a:endParaRPr lang="en-US" sz="986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игр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дворе, на школьной площадке или у реки дети играют, бегают и смеются. Такие места связываются с радостью, дружбой и весёлыми историями, которые хочется вспоминать снова и снова.
</a:t>
            </a:r>
            <a:endParaRPr lang="en-US" sz="1039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уголки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тропинка, берег реки или скамейка в парке помогают отдохнуть и послушать природу. Здесь приятно мечтать, наблюдать за птицами и замечать, как красиво меняется родной край.
</a:t>
            </a:r>
            <a:endParaRPr lang="en-US" sz="1012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 друзьями
</a:t>
            </a:r>
            <a:pPr algn="l" indent="0" marL="0">
              <a:lnSpc>
                <a:spcPct val="115000"/>
              </a:lnSpc>
              <a:buNone/>
            </a:pPr>
            <a:r>
              <a:rPr lang="en-US" sz="4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место становится ещё дороже, если там всегда можно встретить друзей, соседей или одноклассников. Совместные прогулки и разговоры делают обычный уголок по-настоящему важным и тёплым для ребёнка.
</a:t>
            </a:r>
            <a:endParaRPr lang="en-US" sz="92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улиц, рек и деревень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рассказывают о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названия появились из-за лесов, рек, холмов или полей рядом. По ним можно догадаться, каким был край раньше и что особенно заметили первые жители.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людях и событиях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деревни и посёлки часто называют в честь известных людей, важных дел или памятных событий. Такие названия помогают не забывать историю и уважать тех, кто трудился раньше.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объединяют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названия звучат привычно и тепло, потому что слышатся каждый день дома, в школе и на улице. Они помогают ребёнку лучше узнать свой край и почувствовать с ним связь.
</a:t>
            </a:r>
            <a:endParaRPr lang="en-US" sz="1097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в родном крае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969170" y="1800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становится тихим и белым. Дороги и деревья покрываются снегом, а воздух кажется особенно свежим. В это время приятно видеть знакомые места по-новому, словно в сказке.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87845" y="1139226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тает, бегут ручьи, появляется первая зелёная трава. На деревьях распускаются почки, а во дворах и садах становится светлее и веселее.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69170" y="209845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вокруг тёплое, яркое и полное жизни. Можно долго гулять, любоваться цветами, слушать птиц и замечать, как красиво выглядят знакомые места под солнцем.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682669" y="3057676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надевают золотые, красные и оранжевые листья. Край выглядит особенно нарядно, а прогулки становятся чуть прохладнее, но от этого не менее приятными.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природу родного края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100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оставлять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нужно убирать за собой все бумажки, бутылки и упаковки. Чистый двор, берег или лес радуют людей и не вредят животным.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7354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ломать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Ветки, цветы и молодые деревья легко повредить, а восстановить их бывает трудно. Лучше любоваться природой, фотографировать её и бережно проходить мимо.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15552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птицам зимой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птицам особенно трудно находить корм. Можно сделать кормушку, насыпать подходящие зёрна и следить, чтобы у пернатых друзей всегда была еда.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833746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огонь 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Костры, стекло и беспорядок опасны для леса и людей. На прогулке важно быть внимательным, соблюдать правила и уходить, оставляя место чистым и спокойным.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99665"/>
            <a:ext cx="252900" cy="202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можно гордиться в родном крае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пейзажи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на закате, тихий лес, широкое поле или уютная улица делают край особенным. Красота природы и знакомых мест помогает увидеть, как много рядом хорошего.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люди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родном крае живут люди, которые учат, лечат, строят, выращивают хлеб и заботятся о других. Их труд делает жизнь удобной, спокойной и нужной каждому.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дома, памятники, музеи и любимые аллеи хранят историю края. Они напоминают, что рядом с нами живут следы прошлого, которые важно беречь и знать.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угощения, песни и добрые обычаи передаются в семьях из поколения в поколение. Благодаря им родной край становится особенно тёплым и близким для ребёнка.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больше о своём крае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знакомства с родным краем через семью, книги, прогулки и наблюдения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край глазами школьника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школу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каждый день замечает дорогу, знакомые дома, светофоры и деревья у тротуара. Из таких привычных деталей складывается карта его маленького, но очень важного мира.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и двор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ребёнок видит соседей, друзей и взрослых, которые здороваются, помогают и разговаривают. Это создаёт ощущение уюта, будто весь двор — большая дружная компания.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особая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школьника родной край выглядит по-своему: через окна, улицы, деревья и знакомые места. Именно из этих простых впечатлений рождается любовь к своей земле.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уголки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Площадка, скамейка у дома, берег реки или тихий сквер становятся особенно дорогими. Там проходят игры, прогулки и маленькие открытия, которые делают край родным.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для родного края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Посадить дерево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дерево украшает двор, даёт тень и делает воздух чище. Даже маленький саженец со временем вырастает в зелёного помощника для людей и птиц.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собрать бумажки, бутылки и пакеты, место сразу становится чище и приятнее. Такой поступок показывает уважение к природе, соседям и самому себе.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зимой птицам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Кормушка и немного корма могут очень помочь синицам, воробьям и другим птицам в холодное время. Забота о них учит доброте и внимательности.
</a:t>
            </a:r>
            <a:endParaRPr lang="en-US" sz="1011" dirty="0"/>
          </a:p>
        </p:txBody>
      </p:sp>
      <p:sp>
        <p:nvSpPr>
          <p:cNvPr id="13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памятные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аллеи и старые здания нужно не трогать, не пачкать и не ломать. Когда дети относятся к ним бережно, они сохраняют историю края.
</a:t>
            </a:r>
            <a:endParaRPr lang="en-US" sz="101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край в памяти семьи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фотографии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снимки показывают улицы, дома, праздники и людей, которых уже нет рядом. По ним ребёнок узнаёт, каким был край раньше и как жила его семья.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старших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Бабушки, дедушки и родители помнят много интересного о работе, учёбе и поездках по знакомым местам. Их истории помогают увидеть родной край глазами прошлых поколений.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рецепты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пирогов, супа или другого семейного блюда часто связан с домом и праздниками. Через такие рецепты передаются не только вкусы, но и тёплые воспоминания.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по знакомым местам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вместе едет в деревню, на берег реки или к старому дому, память становится живой. Ребёнок сильнее чувствует, что край связан с его родными.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край в наших руках и сердцах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край — это не только место на карте, но и природа, люди, традиции и семейная память. Если замечать его красоту и делать добрые дела, он становится ещё ближе и дороже.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2026-05-25T19:29:20Z</dcterms:created>
  <dcterms:modified xsi:type="dcterms:W3CDTF">2026-05-25T19:29:20Z</dcterms:modified>
</cp:coreProperties>
</file>