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А. Плещеева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весна оживает в простых и ярких строках Плещеева.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Плещеев писал стихи, которые легко читать и запоминать. В них природа звучит особенно тепло: снег тает, солнце светит, а в душе становится радостно и спокойно.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Певец природы и добрых чувств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приходит весна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еще не ушла совсем, но ее силы уже слабеют. Снег начинает оседать, на земле появляются первые темные пятна.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тает снег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делает свое дело: по дорожкам бегут ручьи, а во дворах блестят лужи. Природа словно начинает двигаться и просыпаться.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ручьи и лужи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воздух уже не колет холодом. Он кажется свежим, легким и даже немного ласковым, будто сам приветствует людей.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мягче
</a:t>
            </a:r>
            <a:endParaRPr lang="en-US" sz="1331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переменами в природе приходит светлое настроение. Чувствуется, что впереди еще больше тепла, света и весенних чудес.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радостное ожидание
</a:t>
            </a:r>
            <a:endParaRPr lang="en-US" sz="11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на крыше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крыши падают звонкие капли, и этот звук сразу напоминает о весне. Под окнами снег уже не лежит ровным ковром, а начинает темнеть и таять. Такой момент легко представить на светлом мартовском пейзаже.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островки снега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еще остаются небольшие кусочки снега, но вокруг них уже видна влажная почва. Между ними поблескивают тонкие ручейки, а солнце делает картину особенно живой. Это очень похоже на начало апреля.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над мокрой землей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лучи будто будят всю округу. Земля после зимы становится темной и влажной, а небо — ясным и высоким. На таком фоне особенно заметны первые перемены, которые так любят замечать дети.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приметы весны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тихая радость. Весна приходит не шумно, а мягко и уверенно, поэтому настроение становится светлым и спокойным.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делает картину ярче и добрее. Оно словно говорит: холод уже отступает, а впереди — теплые дни и новые впечатления.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свет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напоминает, что природа меняется. Это вызывает приятное чувство ожидания, когда хочется скорее выйти на улицу и все увидеть самому.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обновления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мягко и легко, как весенняя дорожка после дождя. От этого его хочется повторять снова и снова.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стихотворении не просто светит, а помогает зиме уступить место весне. Его лучи делают снег слабее, а весь пейзаж — теплее и светлее.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ребенка этот образ очень понятен. Если стало ярче и веселее на улице, значит, весна уже рядом и скоро покажет себя во всей красе.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объединяет все весенние признаки: капель, ручьи, мокрую землю и ясное небо. Благодаря ему картина природы становится живой и радостной.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солнца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бегут по дорожкам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зимы вода не стоит на месте, а начинает торопливо бежать по земле. Ручьи звенят, петляют между проталинами и делают пейзаж подвижным. Кажется, что сама природа спешит проснуться.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подают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поют громче и смелее, чем зимой. Их голоса слышны даже там, где еще лежат остатки снега. Эта музыка помогает почувствовать, что холодное время уже уходит.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готовятся к переменам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на ветках еще нет листьев, деревья уже словно ждут свое зеленое платье. Их ветви тянутся к свету, а рядом на земле появляются первые проталины. Все вокруг готовится к новому сезону.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природе весной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плавно и мелодично, поэтому их удобно читать вслух. Такой ритм помогает запомнить стихотворение почти незаметно, без скучной зубрежки.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выражений, поэтому дети быстро понимают его смысл. Простые слова складываются в ясную картину, как кусочки пазла.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знакомы каждому школьнику: снег, солнце, ручьи, весна. Когда слова связаны с тем, что ребенок видит сам, стихотворение остается в памяти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показывает землю так, будто она просыпается после долгого сна. Этот образ делает весну похожей на настоящее чудо, которое происходит прямо на глазах.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живая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ручьях и лужах словно начинает самостоятельную жизнь. Она движется, звенит и наполняет пейзаж свежим весенним шумом.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деревья тоже будто чувствуют перемены. Благодаря этому природа в стихотворении кажется не предметом, а живым участником весны.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стихотворении не просто тает — он уходит, уступая место теплу. Так зима выглядит не вечной, а временной гостьей.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выходит на улицу и сразу замечает, что двор изменился. Снег стал рыхлым, под ним блестит вода, а на дороге уже слышно веселое капанье. Обычная прогулка вдруг превращается в маленькое открытие.
</a:t>
            </a:r>
            <a:endParaRPr lang="en-US" sz="1292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школу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в школу школьник видит светлое небо, первые лужи и мокрые ветки деревьев. Все вокруг напоминает, что зима отступает. Такие наблюдения делают стихотворение очень близким и понятным.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глазами школьника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65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250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4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13050" y="1205853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09850" y="1248003"/>
            <a:ext cx="571500" cy="457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весну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«тепло» и «свет» сразу меняют картину: становится ясно, что зима отступает. Ребёнок легко представляет солнечный день, когда снег уже не кажется вечным и унылым.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на снегу
</a:t>
            </a:r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помогают заметить, как снег тает не сразу, а пятнами. Для детей это знакомая картина: белые островки уменьшаются, и земля понемногу освобождается.
</a:t>
            </a:r>
            <a:endParaRPr lang="en-US" sz="1377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и ручьи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и ручьи показывают движение воды и самого времени. Эти образы живые и шумные, поэтому весна в стихотворении не стоит на месте, а торопится вперёд.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жизнь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«земля» здесь звучит особенно важно, потому что она будто просыпается после долгого сна. Влажная почва, тёмные участки и первые ростки обещают новый сезон.
</a:t>
            </a:r>
            <a:endParaRPr lang="en-US" sz="1347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небо делает настроение стихотворения шире и радостнее. Оно как будто открывает дорогу весне и помогает читателю почувствовать простор, свежесть и ожидание перемен.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движение: тают сугробы, бегут ручьи, воздух становится мягче. Всё вокруг начинает жить по-новому.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природа ещё хранит следы холодов: лежит снег, но уже чувствуется приближение перемен. Зима постепенно сдаёт свои позиции.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обновления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светлое чувство надежды. Весна приносит красоту, и даже самые простые картины природы радуют и детей, и взрослых.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природа в его стихах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Плещеев писал о природе просто, без лишних украшений. Поэтому его стихи легко понимают дети: в них сразу видны знакомые картины, которые можно представить и почувствовать.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строках природа не выглядит далёкой. Она близка человеку, словно добрая соседка, которая приходит тихо, но приносит свет, свежесть и хорошее настроение.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стихотворение полезно младшим школьникам
</a:t>
            </a:r>
            <a:endParaRPr lang="en-US" sz="2561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Расширяет словарный запас: дети запоминают слова, связанные с весной, и учатся использовать их точно, а не просто говорить «красиво» или «хорошо».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Развивает наблюдательность: школьники начинают замечать, как меняется снег, свет, небо, вода и деревья, а не только погода в целом.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Помогает сравнивать времена года: зима и весна в стихотворении легко противопоставляются, поэтому ребёнку проще увидеть отличие холодного и тёплого сезонов.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Учит говорить о впечатлениях: дети пробуют коротко и ясно рассказывать, что увидели и что почувствовали, а это очень полезно на уроках и 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74691"/>
            <a:ext cx="284700" cy="253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стихотворения
</a:t>
            </a:r>
            <a:endParaRPr lang="en-US" sz="2854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узнаваемых деталей: снег, ручьи, солнце, земля. Они не перегружают текст, а собираются в ясную и очень живую весеннюю картину.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природные образы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мягко и ровно, будто весенний ручей. Благодаря этому стихотворение приятно читать вслух, и оно легко запоминается без лишнего усилия.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всё время движется вперёд: тает, течёт, светлеет, оживает. Такое построение делает весну похожей на путешествие от холода к теплу.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движения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весны получается не торжественной, а тёплой и близкой. Ребёнок узнаёт в ней свой двор, дорогу в школу и знакомый весенний день.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Близкое и домашнее звучание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подойдут изображения с тающим снегом, ручьями, птицами и первыми зелёными ростками. Такая картинка помогает сразу увидеть, как зима уступает место весне.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иллюстрации подходят к стихотворению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весеннего пробуждения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стоит выбрать светлые краски: голубой, белый, зелёный и золотистый. Они передают свежесть, тепло и радостное ожидание нового времени года.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настроение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школьника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228000" y="2348077"/>
            <a:ext cx="2688000" cy="17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во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легко увидеть, как снег становится рыхлым, появляются ручейки и первые проталины. Это почти как строки из стихотворения.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2348077"/>
            <a:ext cx="2688000" cy="17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школу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ребёнок замечает лужи, влажный асфальт и светлое небо. Всё это напоминает, что весна уже рядом.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35850" y="2348077"/>
            <a:ext cx="2688000" cy="17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дома и на уроке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рассказывают, что изменилось за день, и сравнивают свои наблюдения с текстом. Так стихотворение становится понятным и очень близким.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Снег в стихотворении показывает уход зимы. Он ещё виден, но уже начинает исчезать, уступая место новому сезону.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разбор весенних образов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Ручьи передают движение жизни. Вода бежит, и вместе с ней словно просыпается вся земля вокруг.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Птицы становятся знаком пробуждения природы. Их голос и движение делают весеннюю картину ещё более живой и радостной.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Солнце означает тепло и свет. Оно делает природу ярче и помогает почувствовать, что весна действительно пришла.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Оно короткое и понятное, поэтому ребёнок не теряется в длинных описаниях и быстро улавливает главную мысль о весне.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любят дети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стихотворении много знакомых деталей: снег, солнце, ручьи. Дети узнают их из своей жизни и радуются, что поэзия говорит о привычном.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Текст звучит светло и доброжелательно, поэтому его приятно читать в классе. Он создаёт хорошее настроение и не утомляет, а наоборот, будто улыбается.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6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которую легко почувствовать
</a:t>
            </a:r>
            <a:pPr algn="ctr" indent="0" marL="0">
              <a:lnSpc>
                <a:spcPct val="100000"/>
              </a:lnSpc>
              <a:buNone/>
            </a:pPr>
            <a:r>
              <a:rPr lang="en-US" sz="1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Плещеева показывает весну просто и красиво: в нём есть свет, тепло, движение и надежда. Оно учит замечать чудеса в обычных вещах и радоваться природе.
</a:t>
            </a:r>
            <a:endParaRPr lang="en-US" sz="43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2026-05-24T06:25:17Z</dcterms:created>
  <dcterms:modified xsi:type="dcterms:W3CDTF">2026-05-24T06:25:17Z</dcterms:modified>
</cp:coreProperties>
</file>