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jpeg"/><Relationship Id="rId12" Type="http://schemas.openxmlformats.org/officeDocument/2006/relationships/image" Target="../media/image-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жизни: биологическая перспектива и ключевые темы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биологии в изучение жизни человека и общества.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и сфера жизни: базовые понятия и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жизни охватывает биологические и социальные условия существования человека. Она включает среду обитания, питание и поддержание гомеостаза, отражая тесные связи между биологией и обществом.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факторы существенно влияют на качество питания и доступ к медуслугам, формируя биологические условия жизни молодежи.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75325" y="2816412"/>
            <a:ext cx="36651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сталкиваются с ограничениями в питании из-за экономического положения семей.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92800" y="2833425"/>
            <a:ext cx="38400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18%
</a:t>
            </a:r>
            <a:endParaRPr lang="en-US" sz="4300" dirty="0"/>
          </a:p>
        </p:txBody>
      </p:sp>
      <p:sp>
        <p:nvSpPr>
          <p:cNvPr id="7" name="Text 3"/>
          <p:cNvSpPr txBox="1"/>
          <p:nvPr/>
        </p:nvSpPr>
        <p:spPr>
          <a:xfrm>
            <a:off x="4875325" y="3889864"/>
            <a:ext cx="3665100" cy="3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Законодательно обеспечивается доступность важных лекарств и профилактических мер, что способствует сохранению здоровья в долгосрочной перспективе.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её роль в биологии человека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регулирование обеспечивает санитарные нормы и организует систему здравоохранения, напрямую влияя на здоровье населения и профилактику заболеваний.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63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программы, например национальный проект «Здоровье», направлены на улучшение экологической ситуации и пропаганду здорового образа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биологическое развитие личности
</a:t>
            </a:r>
            <a:endParaRPr lang="en-US" sz="2642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биологии в школьном образовании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содержат материалы по анатомии, физиологии и экологии, формируя у школьников представление о биологических основах жизни и здоровом образе жизни.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профилактика и первая помощь в школах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образовательном процессе предусмотрены занятия, обучающие профилактике заболеваний и основам оказания первой помощи, что усиливает практическую значимость биологического образования.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модулей по здоровью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2023 года в школах вводятся компьютерные курсы по цифровому здоровью, развивающие навыки самоконтроля и использования технологий для поддержания здоровья.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трудовой деятельности на здоровье молодежи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влияет на биоритмы и вызывает стресс, уменьшая время для полноценного отдыха.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люди, совмещающие учёбу и работу, чаще испытывают нарушения сна и снижение иммунитета.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2023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37300" y="2779201"/>
            <a:ext cx="6446700" cy="20082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реалии семьи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4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Увеличивается доля неполных семей, а пожилое поколение живет дольше, что меняет структуру и функции семейной системы.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92900" y="1646148"/>
            <a:ext cx="3946200" cy="101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Рождаемость снизилась до 1,48 ребенка на женщину, отражая демографические и социальные изменения в обществе.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старшеклассников в 2023 году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ведущие ценности и интересы учеников 11 классов, связанные с биологическим и личностным развитием.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семья остаются главными приоритетами, что подчеркивает важность биологических основ в жизни подростков.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ВЦИОМ, 2023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33450" y="522450"/>
            <a:ext cx="7895400" cy="154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социальных институтов в поддержке биологических сфер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476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обеспечивает начальное воспитание и привычки, необходимые для поддержания здоровья и устойчивости организма.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582300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формирует знания о биологии и здоровом образе жизни, способствуя профилактике заболеваний и развитию навыков самоконтроля.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88075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регулирует общественные санитарные нормы, организует вакцинацию и реализует программы охраны здоровья населения.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4084" y="2430914"/>
            <a:ext cx="1870500" cy="20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осуществляет диагностику, лечение и профилактические мероприятия, поддерживая биологическое благополучие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102" y="1246155"/>
            <a:ext cx="1896000" cy="1766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4925" y="3018330"/>
            <a:ext cx="1896000" cy="176639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 на биологию человека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630773" y="1874750"/>
            <a:ext cx="20493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межпоколенческим связям и коллективизму, что способствует формированию устойчивых поведенческих моделей, поддерживающих здоровье и социальную адаптацию.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6630924" y="1341025"/>
            <a:ext cx="20493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культурная специфика в биологическом контексте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418300" y="3646925"/>
            <a:ext cx="20496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традиции и обычаи культура формирует поведение, влияет на пищевые предпочтения и привычки гигиены, что сказывается на здоровье и биологическом развитии личности.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2418451" y="3113200"/>
            <a:ext cx="20496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и передача культурных норм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81297"/>
            <a:ext cx="4212000" cy="22006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75325" y="30102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социальных сетей влияет на психическое состояние подростков, вызывая зависимость и изменяя социальные взаимодействия. Фитнес-трекеры и интеллектуальные приложения активно интегрируют биологический контроль в ежедневные привычки.
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современных технологий на жизнь и здоровье
</a:t>
            </a:r>
            <a:endParaRPr lang="en-US" sz="2500" dirty="0"/>
          </a:p>
        </p:txBody>
      </p:sp>
      <p:sp>
        <p:nvSpPr>
          <p:cNvPr id="11" name="Text 3"/>
          <p:cNvSpPr txBox="1"/>
          <p:nvPr/>
        </p:nvSpPr>
        <p:spPr>
          <a:xfrm>
            <a:off x="4875325" y="764625"/>
            <a:ext cx="3665100" cy="13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обеспечивают своевременную диагностику заболеваний и обучение навыкам сохранения здоровья через онлайн-ресурсы. Это способствует оптимизации труда и улучшению коммуникаций в повседневной 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33450" y="522450"/>
            <a:ext cx="57954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мобильность и биологические предпосылки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7625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семья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6300" y="3404220"/>
            <a:ext cx="18705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биологическая среда и образовательные возможности влияют на физическое и психическое развитие, формируя базис для будущей социальной мобильности.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689600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здоровье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89650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образования и хорошее состояние здоровья напрямую повышают шансы на продвижение по социальной лестнице и адаптацию в обществе.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795375" y="2709458"/>
            <a:ext cx="1870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жизнь и ресурсы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6795425" y="3360419"/>
            <a:ext cx="1870500" cy="107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медицинским услугам, наследственные заболевания и социально-экономические факторы ограничивают или расширяют возможности социального роста.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как фундаментальная сфера жизни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4708075" y="23429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человека охватывает физическую, психическую и социальную составляющие, которые взаимосвязаны и взаимозависимы, обеспечивая оптимальное качество жизни и функционирование.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4708075" y="18334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здоровья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08075" y="3844100"/>
            <a:ext cx="3946200" cy="8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ВОЗ, образ жизни определяет до 50% здоровья, генетика — 15–20%, окружающая среда — 20%, а медицина — около 10%, что подчёркивает важность комплексного подхода.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08075" y="3334675"/>
            <a:ext cx="3946200" cy="42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Влияющие факторы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Биология досуга: влияние на организм и психику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отдых, включая спорт и туризм, способствует укреплению сердечно-сосудистой и дыхательной систем, повышая общую выносливость организма.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эффект досуга снижает уровень стрессовых факторов, восстанавливает психофизиологический баланс и поддерживает эмоциональное благополучие человека.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316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Пассивный досуг, такой как чтение и хобби, стимулирует когнитивные функции мозга и помогает развивать творческое мышление и память.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800" y="2796250"/>
            <a:ext cx="659700" cy="58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813" y="2825183"/>
            <a:ext cx="659700" cy="5277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1213" y="611145"/>
            <a:ext cx="659700" cy="52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11125" y="522450"/>
            <a:ext cx="39282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в формировании биологических основ личности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300250" y="2766500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10800" y="3566400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внедряют знания о биологии, здоровье и экологии через учебные планы, формируя у учеников понимание биологических основ жизнедеятельности.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530263" y="2766113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Внеурочная деятельность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4740813" y="3566013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Внеклассные занятия и проекты способствуют развитию навыков здорового образа жизни и социальной ответственности через практическое применение знаний.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530663" y="552075"/>
            <a:ext cx="30840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Педагогические технологии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741213" y="1351975"/>
            <a:ext cx="38730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современных методик обучения стимулирует интерес к биологии и формирует устойчивые привычки, важные для сохранения здоровья.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69346" y="1410325"/>
            <a:ext cx="2805308" cy="3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16925"/>
            <a:ext cx="7879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как биологическая и социальная среда развития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508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задаёт базовые нормы питания, личной гигиены и способствует формированию привычек к физической активности, что напрямую влияет на здоровье ребёнка и подростка.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124200" y="1619725"/>
            <a:ext cx="2511600" cy="29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Психоэмоциональный климат и традиции в семье поддерживают устойчивые модели поведения, влияя на социальное и биологическое развитие личности в долгосрочной перспективе.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250142"/>
            <a:ext cx="4212000" cy="16617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5779" y="1250142"/>
            <a:ext cx="4212000" cy="16617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26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Волонтёрство, здоровье и социальная адаптация
</a:t>
            </a:r>
            <a:endParaRPr lang="en-US" sz="2626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115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Донорство крови как социальный и биологический вклад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115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участвующие в донорстве крови, развивают чувство эмпатии и ответственности. Эта деятельность способствует укреплению здоровья и адаптации в обществе, формируя нравственные ориентиры.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741412" y="3005575"/>
            <a:ext cx="39090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акции и укрепление здоровья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41412" y="3766825"/>
            <a:ext cx="39090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экологических мероприятиях повышает физическую активность и снижает уровень стресса. Более 12% российских подростков вовлечены в такие инициативы, способствуя социальной интеграции.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основных сфер жизни человека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влияния здоровья, образования, семьи, культуры и технологий на формирование личности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2802"/>
            <a:ext cx="4212000" cy="22129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Тенденции развития сфер жизни в будущем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929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и генная инженерия революционизируют подходы к лечению и профилактике, а цифровое образование расширяет доступ к знаниям по всему миру.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9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Технологическое и медицинское развитие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732100" y="3454436"/>
            <a:ext cx="3946200" cy="116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Возникают новые профессии в биотехнологиях и гигиене, а гибридный график работы и онлайн-обучение становятся нормой, способствуя развитию устойчивых стилей жизни и экологической ответственности.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32100" y="2727375"/>
            <a:ext cx="39462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образе жизни и профессиях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биологических сфер жизни: ключ к будущему здоровья и развития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Гармоничное развитие биологических, культурных и социальных сфер обеспечивает полноценное здоровье и формирование зрелой личности, важно сознательно применять эти знания для успешной адаптации в условиях XXI века.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2026-05-10T05:49:56Z</dcterms:created>
  <dcterms:modified xsi:type="dcterms:W3CDTF">2026-05-10T05:49:56Z</dcterms:modified>
</cp:coreProperties>
</file>