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Древнейшая Греция – истоки европейской культуры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 заложила основы культуры, науки, государства и спорта, повлияв на Европу.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и география Древней Греции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 занимала территорию юга Балкан, побережья Малой Азии и островов Эгейского моря. Климат и рельеф способствовали развитию моря и торговли, взаимодействию с Египтом и Персией.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периоды истории Древней Греции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5850" y="1491950"/>
            <a:ext cx="1605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Минойская цивилизация (XX–XV вв. до н. э.)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Развивалась на острове Крит, отличалась морской торговлей и укреплёнными дворцами.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775483" y="1491950"/>
            <a:ext cx="1605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Тёмные века (XI–IX вв. до н. э.)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упадка и миграций, уменьшение населения и культурного уровня.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020674" y="1491950"/>
            <a:ext cx="1605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Микенская цивилизация (XVI–XII вв. до н. э.)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Возникла на Пелопоннесе, славилась военной мощью и поздней бронзовой эпохой.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530300" y="1491950"/>
            <a:ext cx="1605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Архаический период (VIII–VI вв. до н. э.)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городов-полисов, введение алфавита и формирование общин.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7285109" y="1491950"/>
            <a:ext cx="1605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период (V–IV вв. до н. э.)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демократии в Афинах, философии, искусства и военных конфликтов.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Полисы: устройство городов-государств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и самостоятельность полисов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Полисы представляли собой независимые города с собственными законами и армией. В каждом был установлен уникальный строй и система управления. Афины и Спарта служат яркими примерами.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Взаимоотношения и особенности полисов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полисами существовали союзы и конфликты. Афины развивали демократию, а Спарта славилась военной дисциплиной и строгостью воспитания.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древнегреческого общества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граждане имели политические права и военную обязанность, формируя основу полиса и участвуя в управлении.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Метеки — чужеземцы без гражданства, занимались ремёслами и торговлей, но не участвовали в политической жизни.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Рабы выполняли тяжёлую работу в хозяйстве и строительстве, не имели никаких прав и зависели от хозяев.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 технологические достижения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24-буквенного алфавита стало основой для латинской и кириллической письменности.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архитектуре появились колонны трёх типов и симметричные пропорции, а также были созданы первые театры.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мастера улучшили керамику и металлическое оружие, распространили изготовление первых монет.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Развивались технологии мореплавания, ирригации и обработки железа, что усилило экономику и культуру.
</a:t>
            </a:r>
            <a:endParaRPr lang="en-US" sz="9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 религиозные обряды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поклонялись олимпийским богам, веря в их власть над природой и судьбами людей.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праздники, жертвоприношения и мистерии объединяли общество, укрепляя мораль и традиции.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5" y="1809190"/>
            <a:ext cx="249900" cy="199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445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6775" y="1809190"/>
            <a:ext cx="249900" cy="1999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Демократия и управление в городах-государствах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Афинская демократия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Граждане Афин участвовали в Народном собрании, избирали советы и принимали законы путем прямого голосования.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Спартанская монархия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царя и совет старейшин управляли государством, уделяя внимание военной дисциплине и социальному порядку.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решений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принимались большинством голосов, а должности часто разыгрывались жребием для равенства.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воспитание: афиняне и спартанцы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 Афинах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Мальчиков учили чтению, музыке и физическому воспитанию для развития разума и тела. Философские школы учили диалогам и критическому мышлению, готовя будущих граждан.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в Спарте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Юношей с раннего возраста обучали военному ремеслу, дисциплине и выносливости. Девочки учили домашним навыкам, занимались рукоделием, поддерживая традиции общества.
</a:t>
            </a:r>
            <a:endParaRPr lang="en-US" sz="11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Мифология Древней Греции: боги и герои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боги — Зевс, Афина, Аполлон и другие — олицетворяли силы природы и человеческие качества.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Герои, такие как Геракл и Одиссей, становились символами мужества, хитрости и справедливости в мифах.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объясняли мироздание, природные явления, а через рассказы формировали ценности и нормы поведения.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богов и героев вдохновляли искусство, литературу и религиозные практики древних греков.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достижения: Гомер, Гесиод, лирика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Гомер создал эпические поэмы «Илиада» и «Одиссея», рассказывающие о Троянской войне и путешествиях героя Одиссея, которые стали основой греческой литературы и культуры.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Гесиод написал «Теогонию», излагающую мифы о происхождении богов и мира, что помогло древним грекам понять их религиозные и мировоззренческие представления.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Лирические поэты, такие как Сапфо и Алкей, развили жанр лирической поэзии, передавая личные чувства и воспевая природу, жизнь и любовь, их стихи сохранились до наших дней.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 драматургия: рождение новых искусств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драматурги Эсхил, Софокл и Еврипид создавали трагедии, освещавшие судьбы богов и героев, раскрывая глубокие человеческие чувства и моральные вопросы.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Аристофан — автор комедий, которые через юмор и сатиру отражали общественные и политические проблемы того времени, делая театр доступным и актуальным.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VI веке до н. э. в Афинах возник театр, где проходили представления, разделённые на трагедии и комедии, что стало важной частью религиозных праздников.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искусство: символы эпохи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Парфенон — символ афинского величия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Парфенон в Афинах — крупнейший храм, посвящённый богине Афине. Его гармоничные пропорции и изящные скульптуры отражают идеалы древнегреческой архитектуры и искусства. Здание использовало дорический ордер с классическими колоннами.
</a:t>
            </a:r>
            <a:endParaRPr lang="en-US" sz="941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ордера архитектуры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Дорический, ионический и коринфский ордера стали основой греческого зодчества. Каждый стиль имел свои особенности в форме колонн и украшениях, что влияло на эстетику и символику зданий разных регионов и эпох.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Скульптура и керамика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скульпторы создавали реалистичные изваяния богов, героев и атлетов, подчёркивая красоту человеческого тела. Керамика отличалась разнообразием форм и декора, служила бытовыми и декоративными целями, отражая мифы и повседневность.
</a:t>
            </a:r>
            <a:endParaRPr lang="en-US" sz="10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образование: основы мирового знания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Пифагор и Евклид заложили основы математики, развивая теории чисел и геометрии, которые используются и сегодня в науке и образовании.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Аристарх Самосский и Гиппарх внесли значительный вклад в астрономию, изучая движение небесных тел и разрабатывая модели Солнечной системы.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Гиппократ считается отцом медицины, систематизируя знания о здоровье, болезнях и лечении, что положило начало научному подходу в медицине.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Фалес Милетский основал философию, развивая логику и первые познания о природе мира; в школах учёные передавали знания устно и письменно, закрепляя традиции обучения.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игры: традиции и спорт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Олимпийские игры прошли в 776 году до н. э. в Олимпии и собирали мужчин-граждан греческих полисов для соревнований в беге, борьбе и других видах спорта.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были посвящены Зевсу — главному богу Олимпа. Победителей награждали венками из оливковых ветвей, а их имена становились символами чести и славы для родных городов.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торговля: ремёсла и море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земледелия и ремёсел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экономики были выращивание пшеницы, винограда и оливок, а также ремёсла: гончарство, изготовление тканей и оружия. Эти занятия обеспечивали продовольствие и товары для обмена.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торговля и денежная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активно использовали морские пути для торговли, основывая колонии и расширяя рынки. Они первыми ввели монеты, такие как микенский шекель и афинская драхма, что облегчало экономические отношения.
</a:t>
            </a:r>
            <a:endParaRPr lang="en-US" sz="11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жизнь: быт, традиции, еда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Греческая жизнь была наполнена спортом, семейными и религиозными праздниками. Гостеприимство считалось священным, а обучение детей и управление хозяйством девочек занимали важное место в семье.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Ремёсла, такие как гончарное дело и ткачество, были широко развиты. В рационе преобладали хлеб, овощи, фрукты, рыба и сыр, а общественные события проходили на площадях — агорах.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Древней Греции на мировую культуру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Греческое наследие оказало глубокое влияние на Рим и народы Европы, способствуя развитию архитектуры, мифологии, философии и театра на протяжении веков.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демократии, открытия в математике и олимпийские ценности продолжают применяться в современном мире, оставляя след в политике, науке и спорте XXI века.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Гомера переводятся на сотни языков и остаются важной частью мировой литературы, формируя представления о героизме, доблести и справедливости.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 и Античность: примеры влияния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Олимпийские игры, возрождённые в 1896 году в Афинах, сохраняют традиции древних соревнований и служат площадкой для международного единства.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Демократические институты современных государств отчасти основаны на принципах афинской демократии, обеспечивая участие граждан в управлении.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элементы греческих храмов активно используются в государственных и культурных зданиях всего мира, подчёркивая величие классики.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научных терминов и понятий, возникших в Древней Греции, по сей день лежат в основе современной науки и образования.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древней Греции для современной цивилизации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 заложила фундамент политики, науки и искусства, оказав влияние на современный мир. Её наследие продолжает вдохновлять и формировать культурные, образовательные и спортивные традиции.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2026-05-10T10:38:13Z</dcterms:created>
  <dcterms:modified xsi:type="dcterms:W3CDTF">2026-05-10T10:38:13Z</dcterms:modified>
</cp:coreProperties>
</file>