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предлог связывает слова и что важно указать в анализе.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сам ничего не называет, но показывает отношения между словами: место, время, причину, цель и способ действия. Он помогает точно строить фразы и не путать разные служебные слова в тексте.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 школьной грамматике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246" y="1479875"/>
            <a:ext cx="498560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Предлог, союз и частица: различия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служебные части речи по их роли в предложении и написанию.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всегда связан с зависимым словом и помогает построить словосочетание, тогда как союз и частица выполняют другие грамматические задачи.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русскому языку,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предлога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37601" y="1342509"/>
            <a:ext cx="7604871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 значению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какое отношение выражает предлог: пространство, время, причину, цель, сравнение или другое смысловое отношение между словами.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37601" y="2378252"/>
            <a:ext cx="7604871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бывает производным или непроизводным. Производный связан по происхождению с другой частью речи, а непроизводный не восходит к ней.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37601" y="3416977"/>
            <a:ext cx="7604871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строению предлоги делятся на простые и составные. Эта часть речи не изменяется, поэтому у неё нет непостоянных признаков.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морфологического разбора 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предлога в словосочетании или предложении
</a:t>
            </a:r>
            <a:endParaRPr lang="en-US" sz="296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предлог в тексте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рядом со 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чаще всего стоит перед существительным, местоимением или числительным: в лесу, к нему, после урока. Он не образует самостоятельного значения.
</a:t>
            </a:r>
            <a:endParaRPr lang="en-US" sz="1528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предлогу вопрос не ставится. Вопрос относится к слову, которое стоит при предлоге и имеет нужный падеж, поэтому важно смотреть на всю конструкцию.
</a:t>
            </a:r>
            <a:endParaRPr lang="en-US" sz="1610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Пробуем убрать
</a:t>
            </a:r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предлог, смысл часто изменится или связь слов нарушится. Это помогает понять, что перед нами служебное слово, а не обычная часть слова.
</a:t>
            </a:r>
            <a:endParaRPr lang="en-US" sz="15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 по значению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особенно заметны предлоги места и времени, потому что они часто нужны в рассказах, описаниях и ответах на уроке.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пространственные и временные предлоги: они чаще всего помогают точно назвать место и время действия.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предлогов по значению; условное распределение для школьной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и непроизводные предлоги
</a:t>
            </a:r>
            <a:endParaRPr lang="en-US" sz="3019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слова, которые не связаны по происхождению с другими частями речи: в, на, к, с, под, из, без. Это самые привычные предлоги.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возникли из существительных, наречий или деепричастий: благодаря, возле, вокруг, в течение, несмотря на. Такие формы нужно узнавать особенно внимательно.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слово или 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выглядеть одинаково, но быть разным по роли: навстречу бывает предлогом и наречием, а в течение — предлогом, тогда как течение — существительным.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 составной предлог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два вида предлогов по строению и способу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предлог состоит из одного слова, а составной пишется раздельно, но в разборе считается одним предлогом.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«Предлог» для 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 падежи существительных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Без, у, для, от чаще всего требуют родительного падежа: без тетради, у дома, для проекта, от берега. Это самые привычные сочетания в учебной речи.
</a:t>
            </a:r>
            <a:endParaRPr lang="en-US" sz="1510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к и по обычно связаны с дательным падежом: к другу, по дороге. Они часто показывают направление, обращение или движение по поверхности.
</a:t>
            </a:r>
            <a:endParaRPr lang="en-US" sz="1470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и предложный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и на могут употребляться с винительным или предложным падежом: в школу, в школе, на стол, на столе. Значение зависит от контекста.
</a:t>
            </a:r>
            <a:endParaRPr lang="en-US" sz="1399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 может быть связан с родительным и творительным падежами: с урока, с другом. По смыслу он показывает отделение, совместность или происхождение.
</a:t>
            </a:r>
            <a:endParaRPr lang="en-US" sz="14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разборе предлога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там, где нужно не только узнать предлог, но и связать его с падежом и значением.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 разграничением предлога и приставки; реже ошибаются в строении и производности.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 школьных работах по русскому языку, 7 класс.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предлог от приставки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место, время или причину и его можно убрать только с потерей смысла, перед вами предлог. Если часть слова обозначает действие, это приставка.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Пишется отдельно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стоит отдельно от слова: за домом, под столом, в школе. Он оформляет связь слов, а не входит в состав самого слова.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зависимым словом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соединить главное и зависимое слово в словосочетании. Приставка такой связи не создаёт: она изменяет или уточняет значение слова.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предлога на примере «в лесу»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морфологического разбора на конкретном словосочетании.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речи семиклассника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школе и занятиях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о школьной жизни предлоги помогают точно назвать место и обстоятельства: в классе, после уроков, перед контрольной. Без них фразы звучали бы слишком коротко и неясно.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времени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семиклассник постоянно использует предлоги времени: утром, после обеда, в течение дня, перед выходными. С их помощью легче выстроить последовательность событий.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причинах и целях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нужны, когда важно объяснить, почему что-то произошло или ради чего совершается действие: из-за дождя, для проекта. Они делают высказывание точным и понятным слушателю.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связи слов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соединяют слова в предложении и помогают избежать однообразия. Благодаря им речь становится связной, а мысли — более чёткими и удобными для устного и письменного ответа.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морфологического разбора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примера и посмотрите, как по одному плану определяется каждый предлог.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алгоритм подходит для разных предлогов: меняются значение, происхождение и строение, но порядок разбора остаётся одинаковым.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«Предлог» для 7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устойчивых выражениях
</a:t>
            </a:r>
            <a:endParaRPr lang="en-US" sz="3197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выражение звучит как единое целое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часто встречаются готовые сочетания: благодаря помощи, несмотря на ветер, по причине болезни. Предлог в них сохраняет свою служебную роль и помогает точно передать отношение между словами.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примеры важно узнавать
</a:t>
            </a:r>
            <a:pPr algn="ctr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видит устойчивое выражение сразу, ему легче не ошибиться в разборе. Например, в течение недели и по причине болезни пишутся как предлоги, а зависимые слова получают нужный падеж.
</a:t>
            </a:r>
            <a:endParaRPr lang="en-US" sz="13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предлоги встречаются чаще всего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предлоги особенно заметны в коротких сообщениях, описаниях места и времени, а также при указании направления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в, на и по используются чаще других, потому что они нужны для самых обычных и понятных связей в речи.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учебным текстам 7 класса; частотность дана в условных единицах.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самопроверки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убедись, что перед тобой именно предлог, а не другая часть речи. Он не называет предмет, признак или действие и не отвечает на вопрос.
</a:t>
            </a:r>
            <a:endParaRPr lang="en-US" sz="1595" dirty="0"/>
          </a:p>
        </p:txBody>
      </p:sp>
      <p:sp>
        <p:nvSpPr>
          <p:cNvPr id="12" name="Text 3"/>
          <p:cNvSpPr txBox="1"/>
          <p:nvPr/>
        </p:nvSpPr>
        <p:spPr>
          <a:xfrm>
            <a:off x="3549567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с каким словом связан предлог. Именно зависимое слово помогает понять, какое падежное значение требуется и какую роль выполняет предлог.
</a:t>
            </a:r>
            <a:endParaRPr lang="en-US" sz="1619" dirty="0"/>
          </a:p>
        </p:txBody>
      </p:sp>
      <p:sp>
        <p:nvSpPr>
          <p:cNvPr id="13" name="Text 4"/>
          <p:cNvSpPr txBox="1"/>
          <p:nvPr/>
        </p:nvSpPr>
        <p:spPr>
          <a:xfrm>
            <a:off x="6443321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 разряд по значению: пространственный, временной, причинный, целевой, объектный, сравнительный или другой. Это важная часть морфологического разбора.
</a:t>
            </a:r>
            <a:endParaRPr lang="en-US" sz="1501" dirty="0"/>
          </a:p>
        </p:txBody>
      </p:sp>
      <p:sp>
        <p:nvSpPr>
          <p:cNvPr id="14" name="Text 5"/>
          <p:cNvSpPr txBox="1"/>
          <p:nvPr/>
        </p:nvSpPr>
        <p:spPr>
          <a:xfrm>
            <a:off x="655825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происхождение и 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производный предлог или непроизводный, а также простой он или составной. Эти признаки не изменяются и всегда входят в разбор.
</a:t>
            </a:r>
            <a:endParaRPr lang="en-US" sz="1478" dirty="0"/>
          </a:p>
        </p:txBody>
      </p:sp>
      <p:sp>
        <p:nvSpPr>
          <p:cNvPr id="15" name="Text 6"/>
          <p:cNvSpPr txBox="1"/>
          <p:nvPr/>
        </p:nvSpPr>
        <p:spPr>
          <a:xfrm>
            <a:off x="3549567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проверь падеж зависимого слова и ещё раз уточни, что предлог служит для связи слов. Если всё названо точно, разбор выполнен верно.
</a:t>
            </a:r>
            <a:endParaRPr lang="en-US" sz="16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как их исправить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где чаще всего ошибаются и как проверить разбор предлога.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предлоге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предлога помогает увидеть его значение, происхождение и строение. Если точно определить разряд и падеж зависимого слова, предлог легко разобрать и правильно использовать в речи.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2026-05-28T17:01:40Z</dcterms:created>
  <dcterms:modified xsi:type="dcterms:W3CDTF">2026-05-28T17:01:40Z</dcterms:modified>
</cp:coreProperties>
</file>