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писатели: книги, сказки и стихи для детей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добрым книгам, сказкам и стихам русских авторов.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русских писателей в школе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тексты короткие, яркие и помогают понимать героев, язык и поступки. В них есть семья, школа, природа, животные и чудеса, поэтому читать их интересно и полезно.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главный сказочник России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написал «Сказку о рыбаке и рыбке», «Сказку о царе Салтане» и «Сказку о золотом петушке». В них есть и волшебство, и мудрые мысли. Эти истории живут в памяти, потому что кажутся яркими и очень музыкальными.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хочется перечитывать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родился в 1799 году и стал самым известным русским сказочником. Его строки звучат легко и красиво, поэтому их часто учат наизусть. Портрет поэта, книга и перо помогают представить, как рождались его сказки.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знают с детства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Пушкина: добро, чудеса и уроки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Пушкина чудеса всегда связаны с характером героев. Читатель видит, как поступки человека приводят к награде или к потере.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рыбаке и рыбке» жадность становится причиной беды. Чем больше желаний, тем меньше радости и спокойствия.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царе Салтане» помогают верность, терпение и добро. Герои проходят трудности и остаются светлыми и смелыми.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просто рассказывает сказку, а незаметно учит. После чтения хочется быть честнее, добрее и внимательнее к другим.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— писатель о детях и добрых поступках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родился в 1828 году и очень любил писать для детей. В его книгах герои учатся, ошибаются, исправляются и становятся лучше, а читать такие истории легко и интересно.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жил в Ясной Поляне и помогал открывать школу для крестьянских детей. Это показывает, что он не только писал о добре, но и сам старался делать добрые дела.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Толстого учат замечать поступки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«Филипке» маленький мальчик очень хочет учиться. Его упорство вызывает улыбку и уважение, потому что он не боится идти к своей мечте.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«Косточке» ребёнок понимает, что говорить неправду плохо. История короткая, но после неё легко запомнить, почему честность так важна.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«Лев и собачка» особенно заметны верность и сострадание. Толстой умеет писать просто, но так, что смысл надолго остаётся в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— мастер короткого рассказа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в 1860 году и писал очень точно, без лишних слов. Он умел несколькими деталями показать человека так, что его сразу хочется представить. Стол писателя и страницы рассказа напоминают о тихой, внимательной работе над текстом.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 — и характер уже виден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есть известные рассказы «Каштанка», «Ванька» и «Мальчики». Они небольшие по объёму, но в них много чувств, наблюдений и юмора. Именно поэтому его тексты легко читать вслух и обсуждать после урока.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который оставляет след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«Каштанке» потерявшаяся собака ищет свой дом и своего хозяина. История трогает, потому что в ней есть и тревога, и надежда на встречу.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«Ваньке» мальчик пишет письмо дедушке очень искренне и доверчиво. Читателю становится грустно, но именно это делает рассказ особенно запоминающимся.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«Хамелеоне» герой меняет поведение в зависимости от того, кто сильнее. Чехов показывает смешную, но неприятную привычку подстраиваться под власть.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улыбка часто соседствует с грустью. Из-за этого его рассказы кажутся живыми, а герои — очень настоящими.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смешное рядом с грустным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— писатель с яркой фантазией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родился в 1809 году и любил необычные сюжеты. В его книгах рядом живут юмор, народные обычаи и таинственные события, поэтому читать их особенно интересно.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«Ночи перед Рождеством», «Вие» и «Мёртвых душах» много ярких картин и запоминающихся героев. Ночное небо, дом и книга помогают почувствовать атмосферу его удивительных историй.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смех, чудеса и характеры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умеет делать героев смешными, но за улыбкой всегда видны их слабости и ошибки. Так писатель помогает лучше понимать людей и их поступки.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«Ночи перед Рождеством» есть черт, полёт и смелый кузнец Вакула. Чудеса в этой истории выглядят ярко и даже немного озорно.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в человеке могут спорить добро и зло, смелость и страх. Его книги любят за фантазию, смешные детали и очень живые картины.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— писатель о природе и доброте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«Муму» особенно заметны жалость и несправедливость. Тургенев показывает, как тяжело, когда сильные распоряжаются слабыми без доброты. Из-за этого история запоминается, а читатель начинает больше ценить сострадание и честность.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книге становится больно и жалко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умел так описать природу, что читатель будто выходит на прогулку вместе с героями. В его книгах слышны птицы, шуршат травы и спокойно течёт река. Такие картины помогают почувствовать красоту русской земли и её тихое настроение.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 и тихий русский день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учит видеть красоту вокруг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внимательно смотрит на поля, деревья и небо. Его описания спокойные, но очень живые: кажется, что ветер колышет траву прямо перед глазами читателя.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природа меняется вместе с временами года. Весна, лето, осень и зима у Тургенева не просто фон, а часть настроения героев и событий.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любит точные слова и не спешит. Благодаря этому даже простой лесной пейзаж становится красивым и понятным, словно его можно нарисовать по памяти.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напоминает, что доброта делает мир светлее. Когда человек уважает других, бережно относится к животным и природе, вокруг него становится теплее и 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— писатель о чувствах и совести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писал о том, что происходит в душе человека, когда ему нужно выбирать между добром и ошибкой. Его книги учат задумываться о совести, сочувствии и ответственности за свои поступки.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писателя герои часто переживают, сомневаются и ищут правильный путь. Поэтому его произведения читают медленнее, но они помогают лучше понимать людей и их сложные чувства.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47240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725" y="2017307"/>
            <a:ext cx="40425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Поэты: Пушкин, Лермонтов, Есенин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легко и ясно. В них есть свобода, дружба и красота родного языка, которую хочется повторять вслух.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смелости, одиночестве и сильном характере. Его строки звучат серьёзно и помогают почувствовать глубокое настроение.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живут деревня, поля, берёзы и родной дом. Они звучат мягко, как тихая песня о России.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знакомятся с волшебными историями, где звери разговаривают, а добро обязательно проверяется на прочность.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короткие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 школе, семье и поступках героев помогают быстро понять смысл и обсудить его в классе.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делают чтение весёлым. Стихи легко запоминаются и учат замечать красоту слов.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русских писателей для детей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объединяют русских писателей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встречаются добро и зло, честность и обман. Писатели показывают, что даже маленький выбор может изменить настроение, дружбу и всю историю.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любят говорить о родине, памяти и труде. Их книги напоминают: уважение к людям и любовь к своему дому делают человека лучше.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 в книгах важны семья, дружба и забота о слабых. Герои учатся помогать друг другу, слушать взрослых и отвечать за свои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Толстой и Тургенев часто описывали сады, деревни, реки и леса, которые были им знакомы с детства. Поэтому их книги легко представить, как живую картину.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и родные места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Чехов, Гоголь и Есенин тоже связывали героев с домом, улицей, полем и русским пейзажем. Такие детали делают рассказы теплее и помогают почувствовать страну.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 ставят в театрах, поэтому знакомые герои могут «ожить» на сцене. Это помогает детям увидеть историю как настоящее событие.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читают в школе, обсуждают на уроках и пересказывают дома. Так книги становятся частью обычной жизни, а не только страницами в учебнике.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книг снимают мультфильмы и фильмы. Благодаря этому герои становятся ближе, а сюжеты легче запоминаются даже тем, кто любит смотреть, а не читать.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произведений в речь людей переходят меткие фразы. Они напоминают, что у хорошей книги есть долгая жизнь и сильный голос автора.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русских писателей живут сегодня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русского писателя великим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писатель умеет создать героя, которого хочется понять. Он показывает не только поступок, но и чувства, которые спрятаны внутри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точный, красивый и запоминающийся. Такие книги приятно читать вслух, пересказывать и снова открывать через много лет.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в них есть правда о жизни. Поэтому произведения обсуждают, цитируют и советуют друзьям: они учат думать, сочувствовать и замечать важное.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— живая и добрая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Пушкина, Толстого, Чехова, Гоголя, Тургенева, Достоевского и поэтов помогают детям смеяться, переживать и становиться добрее. В них живут сказка, правда и сила русского слова.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2026-05-24T05:44:24Z</dcterms:created>
  <dcterms:modified xsi:type="dcterms:W3CDTF">2026-05-24T05:44:24Z</dcterms:modified>
</cp:coreProperties>
</file>